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8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3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6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4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CD112-12F3-4684-94BD-54CA466B72B5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2" csCatId="colorful" phldr="1"/>
      <dgm:spPr/>
    </dgm:pt>
    <dgm:pt modelId="{59D81004-CB72-4756-99B0-B586609FC594}">
      <dgm:prSet phldrT="[Texte]"/>
      <dgm:spPr/>
      <dgm:t>
        <a:bodyPr/>
        <a:lstStyle/>
        <a:p>
          <a:r>
            <a:rPr lang="fr-FR" dirty="0"/>
            <a:t>Fe</a:t>
          </a:r>
        </a:p>
      </dgm:t>
    </dgm:pt>
    <dgm:pt modelId="{44614B51-76B4-419E-BD5F-8D1A3F0752C6}" type="parTrans" cxnId="{A0FC9DAA-F5F6-4269-BC23-BEB06950893B}">
      <dgm:prSet/>
      <dgm:spPr/>
    </dgm:pt>
    <dgm:pt modelId="{3AE5257C-6AD2-4566-9FA1-DB3EC0CF4DAE}" type="sibTrans" cxnId="{A0FC9DAA-F5F6-4269-BC23-BEB06950893B}">
      <dgm:prSet/>
      <dgm:spPr/>
      <dgm:t>
        <a:bodyPr/>
        <a:lstStyle/>
        <a:p>
          <a:endParaRPr lang="fr-FR"/>
        </a:p>
      </dgm:t>
    </dgm:pt>
    <dgm:pt modelId="{0A40F2F2-4300-4388-B1A1-0192376429FD}">
      <dgm:prSet phldrT="[Texte]"/>
      <dgm:spPr/>
      <dgm:t>
        <a:bodyPr/>
        <a:lstStyle/>
        <a:p>
          <a:r>
            <a:rPr lang="fr-FR" dirty="0"/>
            <a:t>[C] &gt; 2%</a:t>
          </a:r>
        </a:p>
      </dgm:t>
    </dgm:pt>
    <dgm:pt modelId="{43CAE5FD-CF24-467C-9FED-527272F9F379}" type="parTrans" cxnId="{5BD8CD7F-211D-4B2F-838E-23FA02F23177}">
      <dgm:prSet/>
      <dgm:spPr/>
    </dgm:pt>
    <dgm:pt modelId="{91C243AC-4375-4252-887E-7599FDC54068}" type="sibTrans" cxnId="{5BD8CD7F-211D-4B2F-838E-23FA02F23177}">
      <dgm:prSet/>
      <dgm:spPr/>
      <dgm:t>
        <a:bodyPr/>
        <a:lstStyle/>
        <a:p>
          <a:endParaRPr lang="fr-FR"/>
        </a:p>
      </dgm:t>
    </dgm:pt>
    <dgm:pt modelId="{AEA164C4-4022-4892-8000-7199B15DA5D7}">
      <dgm:prSet phldrT="[Texte]"/>
      <dgm:spPr/>
      <dgm:t>
        <a:bodyPr/>
        <a:lstStyle/>
        <a:p>
          <a:r>
            <a:rPr lang="fr-FR" dirty="0"/>
            <a:t>Fonte</a:t>
          </a:r>
        </a:p>
      </dgm:t>
    </dgm:pt>
    <dgm:pt modelId="{5E3ACE24-B68B-4A5E-BB87-023D442DE1EF}" type="parTrans" cxnId="{A63A94A0-388E-4247-84E5-49D1DBE6DC4F}">
      <dgm:prSet/>
      <dgm:spPr/>
    </dgm:pt>
    <dgm:pt modelId="{CFF8390F-ABE0-45E2-AF3A-509E995A2CBD}" type="sibTrans" cxnId="{A63A94A0-388E-4247-84E5-49D1DBE6DC4F}">
      <dgm:prSet/>
      <dgm:spPr/>
      <dgm:t>
        <a:bodyPr/>
        <a:lstStyle/>
        <a:p>
          <a:endParaRPr lang="fr-FR"/>
        </a:p>
      </dgm:t>
    </dgm:pt>
    <dgm:pt modelId="{51AFC224-3E31-4692-B9BB-33B0658CB3AE}" type="pres">
      <dgm:prSet presAssocID="{497CD112-12F3-4684-94BD-54CA466B72B5}" presName="Name0" presStyleCnt="0">
        <dgm:presLayoutVars>
          <dgm:dir/>
          <dgm:resizeHandles val="exact"/>
        </dgm:presLayoutVars>
      </dgm:prSet>
      <dgm:spPr/>
    </dgm:pt>
    <dgm:pt modelId="{682C14B1-0FCB-4219-A92E-8C5672C9A55F}" type="pres">
      <dgm:prSet presAssocID="{497CD112-12F3-4684-94BD-54CA466B72B5}" presName="vNodes" presStyleCnt="0"/>
      <dgm:spPr/>
    </dgm:pt>
    <dgm:pt modelId="{B42620CF-B9B2-43EE-9460-6ECB31D52729}" type="pres">
      <dgm:prSet presAssocID="{59D81004-CB72-4756-99B0-B586609FC5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52AAB8-DF12-441E-8065-655DF68E988F}" type="pres">
      <dgm:prSet presAssocID="{3AE5257C-6AD2-4566-9FA1-DB3EC0CF4DAE}" presName="spacerT" presStyleCnt="0"/>
      <dgm:spPr/>
    </dgm:pt>
    <dgm:pt modelId="{6973ADD4-DC12-4110-9805-1E1780C73642}" type="pres">
      <dgm:prSet presAssocID="{3AE5257C-6AD2-4566-9FA1-DB3EC0CF4DAE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4212227-6467-40F6-BE52-C2838056E2EC}" type="pres">
      <dgm:prSet presAssocID="{3AE5257C-6AD2-4566-9FA1-DB3EC0CF4DAE}" presName="spacerB" presStyleCnt="0"/>
      <dgm:spPr/>
    </dgm:pt>
    <dgm:pt modelId="{B88D44F2-F0B2-4437-8AB9-28BFD9B2E6A9}" type="pres">
      <dgm:prSet presAssocID="{0A40F2F2-4300-4388-B1A1-0192376429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D85224-E423-458C-92D0-4A8F389B0C30}" type="pres">
      <dgm:prSet presAssocID="{497CD112-12F3-4684-94BD-54CA466B72B5}" presName="sibTransLast" presStyleLbl="sibTrans2D1" presStyleIdx="1" presStyleCnt="2"/>
      <dgm:spPr/>
      <dgm:t>
        <a:bodyPr/>
        <a:lstStyle/>
        <a:p>
          <a:endParaRPr lang="fr-FR"/>
        </a:p>
      </dgm:t>
    </dgm:pt>
    <dgm:pt modelId="{D4C948D0-5044-4E65-8753-775CE9371DD9}" type="pres">
      <dgm:prSet presAssocID="{497CD112-12F3-4684-94BD-54CA466B72B5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76D22DEC-AEAB-438D-8459-CD9D382B24AF}" type="pres">
      <dgm:prSet presAssocID="{497CD112-12F3-4684-94BD-54CA466B72B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9253EE-E5C7-4D1D-99B6-45ABEA852E51}" type="presOf" srcId="{59D81004-CB72-4756-99B0-B586609FC594}" destId="{B42620CF-B9B2-43EE-9460-6ECB31D52729}" srcOrd="0" destOrd="0" presId="urn:microsoft.com/office/officeart/2005/8/layout/equation2"/>
    <dgm:cxn modelId="{ED06C8D4-BD9C-411E-8CE7-7CA3B0CC7428}" type="presOf" srcId="{AEA164C4-4022-4892-8000-7199B15DA5D7}" destId="{76D22DEC-AEAB-438D-8459-CD9D382B24AF}" srcOrd="0" destOrd="0" presId="urn:microsoft.com/office/officeart/2005/8/layout/equation2"/>
    <dgm:cxn modelId="{9D2A9364-EFEC-4499-A1EB-8ADB52B1766B}" type="presOf" srcId="{0A40F2F2-4300-4388-B1A1-0192376429FD}" destId="{B88D44F2-F0B2-4437-8AB9-28BFD9B2E6A9}" srcOrd="0" destOrd="0" presId="urn:microsoft.com/office/officeart/2005/8/layout/equation2"/>
    <dgm:cxn modelId="{DA4953D0-9BFA-40E3-A344-DBCC342156C1}" type="presOf" srcId="{497CD112-12F3-4684-94BD-54CA466B72B5}" destId="{51AFC224-3E31-4692-B9BB-33B0658CB3AE}" srcOrd="0" destOrd="0" presId="urn:microsoft.com/office/officeart/2005/8/layout/equation2"/>
    <dgm:cxn modelId="{D856A75D-8BA2-4C67-AD06-22EDE1250133}" type="presOf" srcId="{91C243AC-4375-4252-887E-7599FDC54068}" destId="{D4C948D0-5044-4E65-8753-775CE9371DD9}" srcOrd="1" destOrd="0" presId="urn:microsoft.com/office/officeart/2005/8/layout/equation2"/>
    <dgm:cxn modelId="{784A9F5B-F4B1-43F9-99E0-FF1EFBE551B2}" type="presOf" srcId="{91C243AC-4375-4252-887E-7599FDC54068}" destId="{88D85224-E423-458C-92D0-4A8F389B0C30}" srcOrd="0" destOrd="0" presId="urn:microsoft.com/office/officeart/2005/8/layout/equation2"/>
    <dgm:cxn modelId="{7EF805FE-3C55-4817-8B48-7AB8B820FB73}" type="presOf" srcId="{3AE5257C-6AD2-4566-9FA1-DB3EC0CF4DAE}" destId="{6973ADD4-DC12-4110-9805-1E1780C73642}" srcOrd="0" destOrd="0" presId="urn:microsoft.com/office/officeart/2005/8/layout/equation2"/>
    <dgm:cxn modelId="{A0FC9DAA-F5F6-4269-BC23-BEB06950893B}" srcId="{497CD112-12F3-4684-94BD-54CA466B72B5}" destId="{59D81004-CB72-4756-99B0-B586609FC594}" srcOrd="0" destOrd="0" parTransId="{44614B51-76B4-419E-BD5F-8D1A3F0752C6}" sibTransId="{3AE5257C-6AD2-4566-9FA1-DB3EC0CF4DAE}"/>
    <dgm:cxn modelId="{A63A94A0-388E-4247-84E5-49D1DBE6DC4F}" srcId="{497CD112-12F3-4684-94BD-54CA466B72B5}" destId="{AEA164C4-4022-4892-8000-7199B15DA5D7}" srcOrd="2" destOrd="0" parTransId="{5E3ACE24-B68B-4A5E-BB87-023D442DE1EF}" sibTransId="{CFF8390F-ABE0-45E2-AF3A-509E995A2CBD}"/>
    <dgm:cxn modelId="{5BD8CD7F-211D-4B2F-838E-23FA02F23177}" srcId="{497CD112-12F3-4684-94BD-54CA466B72B5}" destId="{0A40F2F2-4300-4388-B1A1-0192376429FD}" srcOrd="1" destOrd="0" parTransId="{43CAE5FD-CF24-467C-9FED-527272F9F379}" sibTransId="{91C243AC-4375-4252-887E-7599FDC54068}"/>
    <dgm:cxn modelId="{9329B9F1-23BA-489B-BF68-D99B75A76D56}" type="presParOf" srcId="{51AFC224-3E31-4692-B9BB-33B0658CB3AE}" destId="{682C14B1-0FCB-4219-A92E-8C5672C9A55F}" srcOrd="0" destOrd="0" presId="urn:microsoft.com/office/officeart/2005/8/layout/equation2"/>
    <dgm:cxn modelId="{2FE69918-41D0-44E1-9BAA-CA27145267E2}" type="presParOf" srcId="{682C14B1-0FCB-4219-A92E-8C5672C9A55F}" destId="{B42620CF-B9B2-43EE-9460-6ECB31D52729}" srcOrd="0" destOrd="0" presId="urn:microsoft.com/office/officeart/2005/8/layout/equation2"/>
    <dgm:cxn modelId="{6C3BFF23-0C79-4DDD-AA07-428AB33EF777}" type="presParOf" srcId="{682C14B1-0FCB-4219-A92E-8C5672C9A55F}" destId="{7352AAB8-DF12-441E-8065-655DF68E988F}" srcOrd="1" destOrd="0" presId="urn:microsoft.com/office/officeart/2005/8/layout/equation2"/>
    <dgm:cxn modelId="{75C1C8C1-479E-448C-AB90-246B43B03E04}" type="presParOf" srcId="{682C14B1-0FCB-4219-A92E-8C5672C9A55F}" destId="{6973ADD4-DC12-4110-9805-1E1780C73642}" srcOrd="2" destOrd="0" presId="urn:microsoft.com/office/officeart/2005/8/layout/equation2"/>
    <dgm:cxn modelId="{D2588AF4-A2E2-42D8-B000-A1C3B844DBFF}" type="presParOf" srcId="{682C14B1-0FCB-4219-A92E-8C5672C9A55F}" destId="{44212227-6467-40F6-BE52-C2838056E2EC}" srcOrd="3" destOrd="0" presId="urn:microsoft.com/office/officeart/2005/8/layout/equation2"/>
    <dgm:cxn modelId="{CDCC1264-E7F4-47C8-9FCD-4CA2A8600949}" type="presParOf" srcId="{682C14B1-0FCB-4219-A92E-8C5672C9A55F}" destId="{B88D44F2-F0B2-4437-8AB9-28BFD9B2E6A9}" srcOrd="4" destOrd="0" presId="urn:microsoft.com/office/officeart/2005/8/layout/equation2"/>
    <dgm:cxn modelId="{669E2CFD-A21D-4945-AF43-C385CBA5ABDF}" type="presParOf" srcId="{51AFC224-3E31-4692-B9BB-33B0658CB3AE}" destId="{88D85224-E423-458C-92D0-4A8F389B0C30}" srcOrd="1" destOrd="0" presId="urn:microsoft.com/office/officeart/2005/8/layout/equation2"/>
    <dgm:cxn modelId="{9E9571E7-52A2-4CFF-AF15-568D739C5E70}" type="presParOf" srcId="{88D85224-E423-458C-92D0-4A8F389B0C30}" destId="{D4C948D0-5044-4E65-8753-775CE9371DD9}" srcOrd="0" destOrd="0" presId="urn:microsoft.com/office/officeart/2005/8/layout/equation2"/>
    <dgm:cxn modelId="{B7E6E310-73DC-48E8-A0CB-AF5095508252}" type="presParOf" srcId="{51AFC224-3E31-4692-B9BB-33B0658CB3AE}" destId="{76D22DEC-AEAB-438D-8459-CD9D382B24A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9B369-D03C-47A1-B39B-881FA9F8E3D7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3" csCatId="colorful" phldr="1"/>
      <dgm:spPr/>
    </dgm:pt>
    <dgm:pt modelId="{6E39F6C0-5319-4DD8-A39D-98136E7A9DF7}">
      <dgm:prSet phldrT="[Texte]"/>
      <dgm:spPr/>
      <dgm:t>
        <a:bodyPr/>
        <a:lstStyle/>
        <a:p>
          <a:r>
            <a:rPr lang="fr-FR" dirty="0"/>
            <a:t>Fe</a:t>
          </a:r>
        </a:p>
      </dgm:t>
    </dgm:pt>
    <dgm:pt modelId="{ECADC1BB-2DDE-4B88-BF28-F203E505B714}" type="parTrans" cxnId="{300E4034-805D-45E7-A53A-AAF64BCB9FAE}">
      <dgm:prSet/>
      <dgm:spPr/>
    </dgm:pt>
    <dgm:pt modelId="{098FA194-F02F-41FE-A9EC-6FAC6C7AB9B9}" type="sibTrans" cxnId="{300E4034-805D-45E7-A53A-AAF64BCB9FAE}">
      <dgm:prSet/>
      <dgm:spPr/>
      <dgm:t>
        <a:bodyPr/>
        <a:lstStyle/>
        <a:p>
          <a:endParaRPr lang="fr-FR"/>
        </a:p>
      </dgm:t>
    </dgm:pt>
    <dgm:pt modelId="{FD98814B-E369-45F7-9C89-F56BDD23DACC}">
      <dgm:prSet phldrT="[Texte]"/>
      <dgm:spPr/>
      <dgm:t>
        <a:bodyPr/>
        <a:lstStyle/>
        <a:p>
          <a:r>
            <a:rPr lang="fr-FR" dirty="0"/>
            <a:t>[C] &lt; 2%</a:t>
          </a:r>
        </a:p>
      </dgm:t>
    </dgm:pt>
    <dgm:pt modelId="{16D385BA-0F2C-4528-9077-3B8E3CBAB3EB}" type="parTrans" cxnId="{6E11BA42-E9D4-4DA5-8AA0-A81861936BAC}">
      <dgm:prSet/>
      <dgm:spPr/>
    </dgm:pt>
    <dgm:pt modelId="{1B98F44F-4A18-4D58-8AF5-B104CFAC4523}" type="sibTrans" cxnId="{6E11BA42-E9D4-4DA5-8AA0-A81861936BAC}">
      <dgm:prSet/>
      <dgm:spPr/>
      <dgm:t>
        <a:bodyPr/>
        <a:lstStyle/>
        <a:p>
          <a:endParaRPr lang="fr-FR"/>
        </a:p>
      </dgm:t>
    </dgm:pt>
    <dgm:pt modelId="{9C26C85D-58EA-4E68-9F98-2DBD7C1A3611}">
      <dgm:prSet phldrT="[Texte]"/>
      <dgm:spPr/>
      <dgm:t>
        <a:bodyPr/>
        <a:lstStyle/>
        <a:p>
          <a:r>
            <a:rPr lang="fr-FR" dirty="0"/>
            <a:t>Acier </a:t>
          </a:r>
        </a:p>
      </dgm:t>
    </dgm:pt>
    <dgm:pt modelId="{6022255F-E830-47B6-80D7-49BA7A761016}" type="parTrans" cxnId="{C91AFFB4-22F9-4A16-A450-864D4E03B52F}">
      <dgm:prSet/>
      <dgm:spPr/>
    </dgm:pt>
    <dgm:pt modelId="{4EC91E4A-C693-4D73-808A-E41EB7A75115}" type="sibTrans" cxnId="{C91AFFB4-22F9-4A16-A450-864D4E03B52F}">
      <dgm:prSet/>
      <dgm:spPr/>
    </dgm:pt>
    <dgm:pt modelId="{D031DA02-FB34-4D84-AD91-734B2AFD3FFF}" type="pres">
      <dgm:prSet presAssocID="{B869B369-D03C-47A1-B39B-881FA9F8E3D7}" presName="Name0" presStyleCnt="0">
        <dgm:presLayoutVars>
          <dgm:dir/>
          <dgm:resizeHandles val="exact"/>
        </dgm:presLayoutVars>
      </dgm:prSet>
      <dgm:spPr/>
    </dgm:pt>
    <dgm:pt modelId="{7847A372-468E-40DA-9EB7-DE8078E151A0}" type="pres">
      <dgm:prSet presAssocID="{B869B369-D03C-47A1-B39B-881FA9F8E3D7}" presName="vNodes" presStyleCnt="0"/>
      <dgm:spPr/>
    </dgm:pt>
    <dgm:pt modelId="{88C9A1CD-442E-4E1E-B461-958A712C3236}" type="pres">
      <dgm:prSet presAssocID="{6E39F6C0-5319-4DD8-A39D-98136E7A9DF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291D51-5D66-4F6A-8A3A-A4BDCD030980}" type="pres">
      <dgm:prSet presAssocID="{098FA194-F02F-41FE-A9EC-6FAC6C7AB9B9}" presName="spacerT" presStyleCnt="0"/>
      <dgm:spPr/>
    </dgm:pt>
    <dgm:pt modelId="{33DA5F28-C762-4C9C-B35C-FFCF1272D7DE}" type="pres">
      <dgm:prSet presAssocID="{098FA194-F02F-41FE-A9EC-6FAC6C7AB9B9}" presName="sibTrans" presStyleLbl="sibTrans2D1" presStyleIdx="0" presStyleCnt="2"/>
      <dgm:spPr/>
      <dgm:t>
        <a:bodyPr/>
        <a:lstStyle/>
        <a:p>
          <a:endParaRPr lang="fr-FR"/>
        </a:p>
      </dgm:t>
    </dgm:pt>
    <dgm:pt modelId="{6AF9EF0A-664F-4881-A228-82C302D63321}" type="pres">
      <dgm:prSet presAssocID="{098FA194-F02F-41FE-A9EC-6FAC6C7AB9B9}" presName="spacerB" presStyleCnt="0"/>
      <dgm:spPr/>
    </dgm:pt>
    <dgm:pt modelId="{FEE523A1-9D37-46AF-9A2C-39454AA642D2}" type="pres">
      <dgm:prSet presAssocID="{FD98814B-E369-45F7-9C89-F56BDD23DA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311C8A-64A9-48D9-9F18-2A2C3F06EF99}" type="pres">
      <dgm:prSet presAssocID="{B869B369-D03C-47A1-B39B-881FA9F8E3D7}" presName="sibTransLast" presStyleLbl="sibTrans2D1" presStyleIdx="1" presStyleCnt="2"/>
      <dgm:spPr/>
      <dgm:t>
        <a:bodyPr/>
        <a:lstStyle/>
        <a:p>
          <a:endParaRPr lang="fr-FR"/>
        </a:p>
      </dgm:t>
    </dgm:pt>
    <dgm:pt modelId="{75F53313-96C9-4ED0-9FAD-88EB0D3C6532}" type="pres">
      <dgm:prSet presAssocID="{B869B369-D03C-47A1-B39B-881FA9F8E3D7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4A66B2D2-BC43-419A-9471-8D17284D92EC}" type="pres">
      <dgm:prSet presAssocID="{B869B369-D03C-47A1-B39B-881FA9F8E3D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11BA42-E9D4-4DA5-8AA0-A81861936BAC}" srcId="{B869B369-D03C-47A1-B39B-881FA9F8E3D7}" destId="{FD98814B-E369-45F7-9C89-F56BDD23DACC}" srcOrd="1" destOrd="0" parTransId="{16D385BA-0F2C-4528-9077-3B8E3CBAB3EB}" sibTransId="{1B98F44F-4A18-4D58-8AF5-B104CFAC4523}"/>
    <dgm:cxn modelId="{C67496DF-6B3B-4561-B09B-96B1DD5EDA57}" type="presOf" srcId="{1B98F44F-4A18-4D58-8AF5-B104CFAC4523}" destId="{50311C8A-64A9-48D9-9F18-2A2C3F06EF99}" srcOrd="0" destOrd="0" presId="urn:microsoft.com/office/officeart/2005/8/layout/equation2"/>
    <dgm:cxn modelId="{AF6173B0-29E3-43C4-A00C-129E73F7CF0D}" type="presOf" srcId="{9C26C85D-58EA-4E68-9F98-2DBD7C1A3611}" destId="{4A66B2D2-BC43-419A-9471-8D17284D92EC}" srcOrd="0" destOrd="0" presId="urn:microsoft.com/office/officeart/2005/8/layout/equation2"/>
    <dgm:cxn modelId="{C91AFFB4-22F9-4A16-A450-864D4E03B52F}" srcId="{B869B369-D03C-47A1-B39B-881FA9F8E3D7}" destId="{9C26C85D-58EA-4E68-9F98-2DBD7C1A3611}" srcOrd="2" destOrd="0" parTransId="{6022255F-E830-47B6-80D7-49BA7A761016}" sibTransId="{4EC91E4A-C693-4D73-808A-E41EB7A75115}"/>
    <dgm:cxn modelId="{3108E3BC-49D9-4434-B4EF-A8247B15AA9E}" type="presOf" srcId="{B869B369-D03C-47A1-B39B-881FA9F8E3D7}" destId="{D031DA02-FB34-4D84-AD91-734B2AFD3FFF}" srcOrd="0" destOrd="0" presId="urn:microsoft.com/office/officeart/2005/8/layout/equation2"/>
    <dgm:cxn modelId="{300E4034-805D-45E7-A53A-AAF64BCB9FAE}" srcId="{B869B369-D03C-47A1-B39B-881FA9F8E3D7}" destId="{6E39F6C0-5319-4DD8-A39D-98136E7A9DF7}" srcOrd="0" destOrd="0" parTransId="{ECADC1BB-2DDE-4B88-BF28-F203E505B714}" sibTransId="{098FA194-F02F-41FE-A9EC-6FAC6C7AB9B9}"/>
    <dgm:cxn modelId="{BA5D533F-E7B2-42F5-ABDE-3FC1E44B2A72}" type="presOf" srcId="{098FA194-F02F-41FE-A9EC-6FAC6C7AB9B9}" destId="{33DA5F28-C762-4C9C-B35C-FFCF1272D7DE}" srcOrd="0" destOrd="0" presId="urn:microsoft.com/office/officeart/2005/8/layout/equation2"/>
    <dgm:cxn modelId="{EDEFF01E-D1D8-40D3-9F49-CDE535C16FDA}" type="presOf" srcId="{6E39F6C0-5319-4DD8-A39D-98136E7A9DF7}" destId="{88C9A1CD-442E-4E1E-B461-958A712C3236}" srcOrd="0" destOrd="0" presId="urn:microsoft.com/office/officeart/2005/8/layout/equation2"/>
    <dgm:cxn modelId="{ABDFF033-6AAA-4E6E-A9E7-0016A6651D57}" type="presOf" srcId="{FD98814B-E369-45F7-9C89-F56BDD23DACC}" destId="{FEE523A1-9D37-46AF-9A2C-39454AA642D2}" srcOrd="0" destOrd="0" presId="urn:microsoft.com/office/officeart/2005/8/layout/equation2"/>
    <dgm:cxn modelId="{F2302A6B-6C14-4B3C-8492-EFD5C780208F}" type="presOf" srcId="{1B98F44F-4A18-4D58-8AF5-B104CFAC4523}" destId="{75F53313-96C9-4ED0-9FAD-88EB0D3C6532}" srcOrd="1" destOrd="0" presId="urn:microsoft.com/office/officeart/2005/8/layout/equation2"/>
    <dgm:cxn modelId="{D5C9B6D6-066B-4198-B89F-3FFE9626C5D4}" type="presParOf" srcId="{D031DA02-FB34-4D84-AD91-734B2AFD3FFF}" destId="{7847A372-468E-40DA-9EB7-DE8078E151A0}" srcOrd="0" destOrd="0" presId="urn:microsoft.com/office/officeart/2005/8/layout/equation2"/>
    <dgm:cxn modelId="{8356FE5A-92A9-45F4-963F-83AF6AA324D8}" type="presParOf" srcId="{7847A372-468E-40DA-9EB7-DE8078E151A0}" destId="{88C9A1CD-442E-4E1E-B461-958A712C3236}" srcOrd="0" destOrd="0" presId="urn:microsoft.com/office/officeart/2005/8/layout/equation2"/>
    <dgm:cxn modelId="{D29191AB-8D1F-4505-86F0-CDE8C77D4FC9}" type="presParOf" srcId="{7847A372-468E-40DA-9EB7-DE8078E151A0}" destId="{66291D51-5D66-4F6A-8A3A-A4BDCD030980}" srcOrd="1" destOrd="0" presId="urn:microsoft.com/office/officeart/2005/8/layout/equation2"/>
    <dgm:cxn modelId="{452A9F46-D749-4D14-B83F-650803890167}" type="presParOf" srcId="{7847A372-468E-40DA-9EB7-DE8078E151A0}" destId="{33DA5F28-C762-4C9C-B35C-FFCF1272D7DE}" srcOrd="2" destOrd="0" presId="urn:microsoft.com/office/officeart/2005/8/layout/equation2"/>
    <dgm:cxn modelId="{5E98D538-C1C6-4474-9B05-B8755958FE94}" type="presParOf" srcId="{7847A372-468E-40DA-9EB7-DE8078E151A0}" destId="{6AF9EF0A-664F-4881-A228-82C302D63321}" srcOrd="3" destOrd="0" presId="urn:microsoft.com/office/officeart/2005/8/layout/equation2"/>
    <dgm:cxn modelId="{35DCE3D7-4DE9-424A-ABA9-C2ADF9118012}" type="presParOf" srcId="{7847A372-468E-40DA-9EB7-DE8078E151A0}" destId="{FEE523A1-9D37-46AF-9A2C-39454AA642D2}" srcOrd="4" destOrd="0" presId="urn:microsoft.com/office/officeart/2005/8/layout/equation2"/>
    <dgm:cxn modelId="{B504245F-3A30-4F16-BB0B-540567114FFD}" type="presParOf" srcId="{D031DA02-FB34-4D84-AD91-734B2AFD3FFF}" destId="{50311C8A-64A9-48D9-9F18-2A2C3F06EF99}" srcOrd="1" destOrd="0" presId="urn:microsoft.com/office/officeart/2005/8/layout/equation2"/>
    <dgm:cxn modelId="{4A5E8B55-8CEE-4E57-B357-4F2B7FE45F27}" type="presParOf" srcId="{50311C8A-64A9-48D9-9F18-2A2C3F06EF99}" destId="{75F53313-96C9-4ED0-9FAD-88EB0D3C6532}" srcOrd="0" destOrd="0" presId="urn:microsoft.com/office/officeart/2005/8/layout/equation2"/>
    <dgm:cxn modelId="{457D974A-AD08-4E79-A434-9107960537B9}" type="presParOf" srcId="{D031DA02-FB34-4D84-AD91-734B2AFD3FFF}" destId="{4A66B2D2-BC43-419A-9471-8D17284D92E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AA7D9-4E2A-4DC0-BC44-0D5FFB2679D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7138D2-28D2-465E-8040-5C91018AC964}">
      <dgm:prSet phldrT="[Texte]"/>
      <dgm:spPr/>
      <dgm:t>
        <a:bodyPr/>
        <a:lstStyle/>
        <a:p>
          <a:r>
            <a:rPr lang="fr-FR" sz="2000" dirty="0"/>
            <a:t>Préparation mécanique</a:t>
          </a:r>
          <a:endParaRPr lang="fr-FR" sz="2000" dirty="0">
            <a:solidFill>
              <a:srgbClr val="010000"/>
            </a:solidFill>
          </a:endParaRPr>
        </a:p>
      </dgm:t>
    </dgm:pt>
    <dgm:pt modelId="{E096CF75-9BA0-4378-8E3B-ED5ED8A8D163}" type="parTrans" cxnId="{D73DBEC9-9C9B-43EC-A3CF-5178E2923389}">
      <dgm:prSet/>
      <dgm:spPr/>
      <dgm:t>
        <a:bodyPr/>
        <a:lstStyle/>
        <a:p>
          <a:endParaRPr lang="fr-FR"/>
        </a:p>
      </dgm:t>
    </dgm:pt>
    <dgm:pt modelId="{242A9444-0A87-456F-861E-113FEB61E53F}" type="sibTrans" cxnId="{D73DBEC9-9C9B-43EC-A3CF-5178E2923389}">
      <dgm:prSet/>
      <dgm:spPr/>
      <dgm:t>
        <a:bodyPr/>
        <a:lstStyle/>
        <a:p>
          <a:endParaRPr lang="fr-FR"/>
        </a:p>
      </dgm:t>
    </dgm:pt>
    <dgm:pt modelId="{278B2FE2-BEF6-4B66-A04E-23CAF513CCE4}">
      <dgm:prSet phldrT="[Texte]"/>
      <dgm:spPr/>
      <dgm:t>
        <a:bodyPr/>
        <a:lstStyle/>
        <a:p>
          <a:r>
            <a:rPr lang="fr-FR" sz="2600" dirty="0">
              <a:solidFill>
                <a:srgbClr val="010000"/>
              </a:solidFill>
            </a:rPr>
            <a:t>Selon les propriétés chimiques et physiques.</a:t>
          </a:r>
        </a:p>
      </dgm:t>
    </dgm:pt>
    <dgm:pt modelId="{B3F28097-B0B6-41FB-B1ED-E8C464B7C70F}" type="parTrans" cxnId="{33B5263F-0EE7-4B6B-8F2D-5A8CA1E5EEA7}">
      <dgm:prSet/>
      <dgm:spPr/>
    </dgm:pt>
    <dgm:pt modelId="{0ABA049D-D07D-480F-9E89-57547CCCE599}" type="sibTrans" cxnId="{33B5263F-0EE7-4B6B-8F2D-5A8CA1E5EEA7}">
      <dgm:prSet/>
      <dgm:spPr/>
    </dgm:pt>
    <dgm:pt modelId="{258F3028-3CFB-40E1-A283-F5EDCF697669}">
      <dgm:prSet phldrT="[Texte]"/>
      <dgm:spPr/>
      <dgm:t>
        <a:bodyPr/>
        <a:lstStyle/>
        <a:p>
          <a:r>
            <a:rPr lang="fr-FR" sz="2000" dirty="0">
              <a:solidFill>
                <a:srgbClr val="010000"/>
              </a:solidFill>
            </a:rPr>
            <a:t>Préparation de la charge</a:t>
          </a:r>
        </a:p>
      </dgm:t>
    </dgm:pt>
    <dgm:pt modelId="{FC86E780-61BD-4087-8A22-D1C7D4C798F4}" type="parTrans" cxnId="{22F66001-20E3-45CF-811F-476943D626CC}">
      <dgm:prSet/>
      <dgm:spPr/>
    </dgm:pt>
    <dgm:pt modelId="{8D8F8AB7-10C4-4CD2-A3DD-E4985EF5FD7B}" type="sibTrans" cxnId="{22F66001-20E3-45CF-811F-476943D626CC}">
      <dgm:prSet/>
      <dgm:spPr/>
    </dgm:pt>
    <dgm:pt modelId="{4A464BD4-82D7-40C0-8346-803F5C816739}">
      <dgm:prSet phldrT="[Texte]"/>
      <dgm:spPr/>
      <dgm:t>
        <a:bodyPr/>
        <a:lstStyle/>
        <a:p>
          <a:r>
            <a:rPr lang="fr-FR" sz="2000" dirty="0">
              <a:solidFill>
                <a:srgbClr val="010000"/>
              </a:solidFill>
            </a:rPr>
            <a:t>Broyage</a:t>
          </a:r>
        </a:p>
      </dgm:t>
    </dgm:pt>
    <dgm:pt modelId="{632A4E90-270D-49E1-A58A-0F4D0AC8A50C}" type="parTrans" cxnId="{F713723F-5873-4B4C-9907-B34AB0DD2404}">
      <dgm:prSet/>
      <dgm:spPr/>
    </dgm:pt>
    <dgm:pt modelId="{5927F382-FC05-4E45-A543-639DEA692918}" type="sibTrans" cxnId="{F713723F-5873-4B4C-9907-B34AB0DD2404}">
      <dgm:prSet/>
      <dgm:spPr/>
    </dgm:pt>
    <dgm:pt modelId="{FD3CC0FF-5720-4257-8CF3-F1640B827AAD}">
      <dgm:prSet phldrT="[Texte]"/>
      <dgm:spPr/>
      <dgm:t>
        <a:bodyPr/>
        <a:lstStyle/>
        <a:p>
          <a:r>
            <a:rPr lang="fr-FR" sz="2000" dirty="0">
              <a:solidFill>
                <a:srgbClr val="010000"/>
              </a:solidFill>
            </a:rPr>
            <a:t>Séparation</a:t>
          </a:r>
        </a:p>
      </dgm:t>
    </dgm:pt>
    <dgm:pt modelId="{29460607-4E9E-4A51-A62A-5FE6CAE1BEC0}" type="parTrans" cxnId="{DAD58568-FF00-4EA9-98D4-A3B14A215C61}">
      <dgm:prSet/>
      <dgm:spPr/>
    </dgm:pt>
    <dgm:pt modelId="{62581325-85AE-4C6A-BDF7-A13B5150C6E6}" type="sibTrans" cxnId="{DAD58568-FF00-4EA9-98D4-A3B14A215C61}">
      <dgm:prSet/>
      <dgm:spPr/>
    </dgm:pt>
    <dgm:pt modelId="{9B8B9F3A-71DA-4717-B1E4-1E9C2A9E3F00}">
      <dgm:prSet phldrT="[Texte]"/>
      <dgm:spPr/>
      <dgm:t>
        <a:bodyPr/>
        <a:lstStyle/>
        <a:p>
          <a:r>
            <a:rPr lang="fr-FR" sz="2200" dirty="0">
              <a:solidFill>
                <a:srgbClr val="010000"/>
              </a:solidFill>
            </a:rPr>
            <a:t>Magnétisme </a:t>
          </a:r>
          <a:endParaRPr lang="fr-FR" sz="2200" dirty="0"/>
        </a:p>
      </dgm:t>
    </dgm:pt>
    <dgm:pt modelId="{1A189F63-4365-4AE8-AEE6-DBE5BF12B933}" type="parTrans" cxnId="{84564FE1-F598-46B9-9ECE-8E87947A162C}">
      <dgm:prSet/>
      <dgm:spPr/>
    </dgm:pt>
    <dgm:pt modelId="{6D874F89-72F1-40D7-83B9-6CF9D23670BC}" type="sibTrans" cxnId="{84564FE1-F598-46B9-9ECE-8E87947A162C}">
      <dgm:prSet/>
      <dgm:spPr/>
    </dgm:pt>
    <dgm:pt modelId="{15D2B630-D003-4183-A430-34DE8FC8D077}">
      <dgm:prSet phldrT="[Texte]"/>
      <dgm:spPr/>
      <dgm:t>
        <a:bodyPr/>
        <a:lstStyle/>
        <a:p>
          <a:r>
            <a:rPr lang="fr-FR" sz="2000" dirty="0">
              <a:solidFill>
                <a:srgbClr val="010000"/>
              </a:solidFill>
            </a:rPr>
            <a:t>Grillage des sulfures</a:t>
          </a:r>
        </a:p>
      </dgm:t>
    </dgm:pt>
    <dgm:pt modelId="{E7C4FAE3-38F1-4381-A456-4FD0C1BB0B00}" type="parTrans" cxnId="{E8CA595A-5379-4546-94F8-D9F2FD3F8CB8}">
      <dgm:prSet/>
      <dgm:spPr/>
    </dgm:pt>
    <dgm:pt modelId="{271B3E17-4249-4EDF-AFBE-363F92E40655}" type="sibTrans" cxnId="{E8CA595A-5379-4546-94F8-D9F2FD3F8CB8}">
      <dgm:prSet/>
      <dgm:spPr/>
    </dgm:pt>
    <dgm:pt modelId="{21559AE2-E867-4EFB-81C2-F1E7FDBBC476}">
      <dgm:prSet phldrT="[Texte]"/>
      <dgm:spPr/>
      <dgm:t>
        <a:bodyPr/>
        <a:lstStyle/>
        <a:p>
          <a:r>
            <a:rPr lang="fr-FR" dirty="0"/>
            <a:t>Calcination des carbonates et des hydroxydes</a:t>
          </a:r>
        </a:p>
      </dgm:t>
    </dgm:pt>
    <dgm:pt modelId="{89344DBD-CD4D-48B7-9AF8-FE26FD5F97C8}" type="parTrans" cxnId="{52831671-414F-4D8B-9669-CD9565D5D56C}">
      <dgm:prSet/>
      <dgm:spPr/>
    </dgm:pt>
    <dgm:pt modelId="{838A12ED-9715-4916-A144-09E457FC3A2D}" type="sibTrans" cxnId="{52831671-414F-4D8B-9669-CD9565D5D56C}">
      <dgm:prSet/>
      <dgm:spPr/>
    </dgm:pt>
    <dgm:pt modelId="{1B5A571E-F209-4FD9-95D8-AAB1631FFE99}">
      <dgm:prSet phldrT="[Texte]"/>
      <dgm:spPr/>
      <dgm:t>
        <a:bodyPr/>
        <a:lstStyle/>
        <a:p>
          <a:r>
            <a:rPr lang="fr-FR" dirty="0"/>
            <a:t>Réduction de la forme oxydée</a:t>
          </a:r>
        </a:p>
      </dgm:t>
    </dgm:pt>
    <dgm:pt modelId="{6541798A-A3E4-4A04-B4F8-50AB5FE0DAF0}" type="parTrans" cxnId="{C7D77244-E144-47FD-9CC1-F8687E414EF3}">
      <dgm:prSet/>
      <dgm:spPr/>
    </dgm:pt>
    <dgm:pt modelId="{BE49905C-D0C3-49D9-97E3-FBD7C1EF34A7}" type="sibTrans" cxnId="{C7D77244-E144-47FD-9CC1-F8687E414EF3}">
      <dgm:prSet/>
      <dgm:spPr/>
    </dgm:pt>
    <dgm:pt modelId="{93B78E80-6291-4D71-8EB4-AD468524FC93}">
      <dgm:prSet phldrT="[Texte]"/>
      <dgm:spPr/>
      <dgm:t>
        <a:bodyPr/>
        <a:lstStyle/>
        <a:p>
          <a:r>
            <a:rPr lang="fr-FR" dirty="0" err="1"/>
            <a:t>Carboréduction</a:t>
          </a:r>
          <a:endParaRPr lang="fr-FR" dirty="0"/>
        </a:p>
      </dgm:t>
    </dgm:pt>
    <dgm:pt modelId="{72F432D5-5B9E-45FA-B7AF-46D3C1B9DECF}" type="parTrans" cxnId="{AA89726D-C28A-49F8-883A-9DBD3C953EB9}">
      <dgm:prSet/>
      <dgm:spPr/>
    </dgm:pt>
    <dgm:pt modelId="{0104950E-0F28-4EBD-B251-18DFD50B18EA}" type="sibTrans" cxnId="{AA89726D-C28A-49F8-883A-9DBD3C953EB9}">
      <dgm:prSet/>
      <dgm:spPr/>
    </dgm:pt>
    <dgm:pt modelId="{5689ED77-2363-4198-9DAF-7E84F6F6E74D}" type="pres">
      <dgm:prSet presAssocID="{CF1AA7D9-4E2A-4DC0-BC44-0D5FFB2679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95BB61D-F78E-461D-A5D1-CF1778EDAAE6}" type="pres">
      <dgm:prSet presAssocID="{C97138D2-28D2-465E-8040-5C91018AC964}" presName="composite" presStyleCnt="0"/>
      <dgm:spPr/>
    </dgm:pt>
    <dgm:pt modelId="{26F706D5-550B-4E58-94B3-9B1C85535F66}" type="pres">
      <dgm:prSet presAssocID="{C97138D2-28D2-465E-8040-5C91018AC96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2EEBC4-D660-4DDD-A948-2AA72D3C05C4}" type="pres">
      <dgm:prSet presAssocID="{C97138D2-28D2-465E-8040-5C91018AC96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E06C6E-B65A-4B83-A209-84240DE5DB3C}" type="pres">
      <dgm:prSet presAssocID="{242A9444-0A87-456F-861E-113FEB61E53F}" presName="sp" presStyleCnt="0"/>
      <dgm:spPr/>
    </dgm:pt>
    <dgm:pt modelId="{92306B8C-8ED9-46FF-9840-FCAE97B7FB91}" type="pres">
      <dgm:prSet presAssocID="{FD3CC0FF-5720-4257-8CF3-F1640B827AAD}" presName="composite" presStyleCnt="0"/>
      <dgm:spPr/>
    </dgm:pt>
    <dgm:pt modelId="{B30D41DC-A9EA-4804-8516-AF87D18CCDB3}" type="pres">
      <dgm:prSet presAssocID="{FD3CC0FF-5720-4257-8CF3-F1640B827AA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89AC83-2A15-4324-9117-86CD0D9A9EB5}" type="pres">
      <dgm:prSet presAssocID="{FD3CC0FF-5720-4257-8CF3-F1640B827AA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A8E474-AA2E-4A8C-BAB4-524B175EFA91}" type="pres">
      <dgm:prSet presAssocID="{62581325-85AE-4C6A-BDF7-A13B5150C6E6}" presName="sp" presStyleCnt="0"/>
      <dgm:spPr/>
    </dgm:pt>
    <dgm:pt modelId="{89D4BE9A-9DC4-4746-8385-63DCD4027919}" type="pres">
      <dgm:prSet presAssocID="{258F3028-3CFB-40E1-A283-F5EDCF697669}" presName="composite" presStyleCnt="0"/>
      <dgm:spPr/>
    </dgm:pt>
    <dgm:pt modelId="{F918CBC6-3D2A-4651-947C-C6AB0DD291FD}" type="pres">
      <dgm:prSet presAssocID="{258F3028-3CFB-40E1-A283-F5EDCF69766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B512EF-8E3A-4D3C-B4A9-DDD05886722F}" type="pres">
      <dgm:prSet presAssocID="{258F3028-3CFB-40E1-A283-F5EDCF69766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F3F2B8-8901-4EAA-AB87-332B456B890F}" type="pres">
      <dgm:prSet presAssocID="{8D8F8AB7-10C4-4CD2-A3DD-E4985EF5FD7B}" presName="sp" presStyleCnt="0"/>
      <dgm:spPr/>
    </dgm:pt>
    <dgm:pt modelId="{99E953B1-85B2-4A3E-8A6D-F3E66F1AA175}" type="pres">
      <dgm:prSet presAssocID="{1B5A571E-F209-4FD9-95D8-AAB1631FFE99}" presName="composite" presStyleCnt="0"/>
      <dgm:spPr/>
    </dgm:pt>
    <dgm:pt modelId="{C6118E53-A719-4BBC-9CC8-CD87F239944A}" type="pres">
      <dgm:prSet presAssocID="{1B5A571E-F209-4FD9-95D8-AAB1631FFE9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6150BA-FBD8-457A-8828-FC7E881A2B94}" type="pres">
      <dgm:prSet presAssocID="{1B5A571E-F209-4FD9-95D8-AAB1631FFE9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564FE1-F598-46B9-9ECE-8E87947A162C}" srcId="{278B2FE2-BEF6-4B66-A04E-23CAF513CCE4}" destId="{9B8B9F3A-71DA-4717-B1E4-1E9C2A9E3F00}" srcOrd="0" destOrd="0" parTransId="{1A189F63-4365-4AE8-AEE6-DBE5BF12B933}" sibTransId="{6D874F89-72F1-40D7-83B9-6CF9D23670BC}"/>
    <dgm:cxn modelId="{F4070E3D-EFA5-4140-AC31-F6C07652E25C}" type="presOf" srcId="{21559AE2-E867-4EFB-81C2-F1E7FDBBC476}" destId="{CFB512EF-8E3A-4D3C-B4A9-DDD05886722F}" srcOrd="0" destOrd="1" presId="urn:microsoft.com/office/officeart/2005/8/layout/chevron2"/>
    <dgm:cxn modelId="{A280B8A5-04E3-4FD4-B7C9-FC8B1B122163}" type="presOf" srcId="{1B5A571E-F209-4FD9-95D8-AAB1631FFE99}" destId="{C6118E53-A719-4BBC-9CC8-CD87F239944A}" srcOrd="0" destOrd="0" presId="urn:microsoft.com/office/officeart/2005/8/layout/chevron2"/>
    <dgm:cxn modelId="{33B5263F-0EE7-4B6B-8F2D-5A8CA1E5EEA7}" srcId="{FD3CC0FF-5720-4257-8CF3-F1640B827AAD}" destId="{278B2FE2-BEF6-4B66-A04E-23CAF513CCE4}" srcOrd="0" destOrd="0" parTransId="{B3F28097-B0B6-41FB-B1ED-E8C464B7C70F}" sibTransId="{0ABA049D-D07D-480F-9E89-57547CCCE599}"/>
    <dgm:cxn modelId="{8C172675-E42E-4F85-8EEA-E1F05F36AA58}" type="presOf" srcId="{4A464BD4-82D7-40C0-8346-803F5C816739}" destId="{842EEBC4-D660-4DDD-A948-2AA72D3C05C4}" srcOrd="0" destOrd="0" presId="urn:microsoft.com/office/officeart/2005/8/layout/chevron2"/>
    <dgm:cxn modelId="{22F66001-20E3-45CF-811F-476943D626CC}" srcId="{CF1AA7D9-4E2A-4DC0-BC44-0D5FFB2679D4}" destId="{258F3028-3CFB-40E1-A283-F5EDCF697669}" srcOrd="2" destOrd="0" parTransId="{FC86E780-61BD-4087-8A22-D1C7D4C798F4}" sibTransId="{8D8F8AB7-10C4-4CD2-A3DD-E4985EF5FD7B}"/>
    <dgm:cxn modelId="{755D65D8-E818-4623-844A-6F993E446A6C}" type="presOf" srcId="{278B2FE2-BEF6-4B66-A04E-23CAF513CCE4}" destId="{D689AC83-2A15-4324-9117-86CD0D9A9EB5}" srcOrd="0" destOrd="0" presId="urn:microsoft.com/office/officeart/2005/8/layout/chevron2"/>
    <dgm:cxn modelId="{C7D77244-E144-47FD-9CC1-F8687E414EF3}" srcId="{CF1AA7D9-4E2A-4DC0-BC44-0D5FFB2679D4}" destId="{1B5A571E-F209-4FD9-95D8-AAB1631FFE99}" srcOrd="3" destOrd="0" parTransId="{6541798A-A3E4-4A04-B4F8-50AB5FE0DAF0}" sibTransId="{BE49905C-D0C3-49D9-97E3-FBD7C1EF34A7}"/>
    <dgm:cxn modelId="{AA89726D-C28A-49F8-883A-9DBD3C953EB9}" srcId="{1B5A571E-F209-4FD9-95D8-AAB1631FFE99}" destId="{93B78E80-6291-4D71-8EB4-AD468524FC93}" srcOrd="0" destOrd="0" parTransId="{72F432D5-5B9E-45FA-B7AF-46D3C1B9DECF}" sibTransId="{0104950E-0F28-4EBD-B251-18DFD50B18EA}"/>
    <dgm:cxn modelId="{DAD58568-FF00-4EA9-98D4-A3B14A215C61}" srcId="{CF1AA7D9-4E2A-4DC0-BC44-0D5FFB2679D4}" destId="{FD3CC0FF-5720-4257-8CF3-F1640B827AAD}" srcOrd="1" destOrd="0" parTransId="{29460607-4E9E-4A51-A62A-5FE6CAE1BEC0}" sibTransId="{62581325-85AE-4C6A-BDF7-A13B5150C6E6}"/>
    <dgm:cxn modelId="{D73DBEC9-9C9B-43EC-A3CF-5178E2923389}" srcId="{CF1AA7D9-4E2A-4DC0-BC44-0D5FFB2679D4}" destId="{C97138D2-28D2-465E-8040-5C91018AC964}" srcOrd="0" destOrd="0" parTransId="{E096CF75-9BA0-4378-8E3B-ED5ED8A8D163}" sibTransId="{242A9444-0A87-456F-861E-113FEB61E53F}"/>
    <dgm:cxn modelId="{769B104D-C830-4700-AB9F-758B58455B6E}" type="presOf" srcId="{15D2B630-D003-4183-A430-34DE8FC8D077}" destId="{CFB512EF-8E3A-4D3C-B4A9-DDD05886722F}" srcOrd="0" destOrd="0" presId="urn:microsoft.com/office/officeart/2005/8/layout/chevron2"/>
    <dgm:cxn modelId="{3FEDFC53-5FFD-440B-A277-189897E479A9}" type="presOf" srcId="{9B8B9F3A-71DA-4717-B1E4-1E9C2A9E3F00}" destId="{D689AC83-2A15-4324-9117-86CD0D9A9EB5}" srcOrd="0" destOrd="1" presId="urn:microsoft.com/office/officeart/2005/8/layout/chevron2"/>
    <dgm:cxn modelId="{52831671-414F-4D8B-9669-CD9565D5D56C}" srcId="{258F3028-3CFB-40E1-A283-F5EDCF697669}" destId="{21559AE2-E867-4EFB-81C2-F1E7FDBBC476}" srcOrd="1" destOrd="0" parTransId="{89344DBD-CD4D-48B7-9AF8-FE26FD5F97C8}" sibTransId="{838A12ED-9715-4916-A144-09E457FC3A2D}"/>
    <dgm:cxn modelId="{E06511C7-13DC-4599-9C2A-0967DD79CEC2}" type="presOf" srcId="{93B78E80-6291-4D71-8EB4-AD468524FC93}" destId="{F06150BA-FBD8-457A-8828-FC7E881A2B94}" srcOrd="0" destOrd="0" presId="urn:microsoft.com/office/officeart/2005/8/layout/chevron2"/>
    <dgm:cxn modelId="{E8CA595A-5379-4546-94F8-D9F2FD3F8CB8}" srcId="{258F3028-3CFB-40E1-A283-F5EDCF697669}" destId="{15D2B630-D003-4183-A430-34DE8FC8D077}" srcOrd="0" destOrd="0" parTransId="{E7C4FAE3-38F1-4381-A456-4FD0C1BB0B00}" sibTransId="{271B3E17-4249-4EDF-AFBE-363F92E40655}"/>
    <dgm:cxn modelId="{CB6289C7-504D-4001-9932-78FA798BBF99}" type="presOf" srcId="{C97138D2-28D2-465E-8040-5C91018AC964}" destId="{26F706D5-550B-4E58-94B3-9B1C85535F66}" srcOrd="0" destOrd="0" presId="urn:microsoft.com/office/officeart/2005/8/layout/chevron2"/>
    <dgm:cxn modelId="{AED2B0C9-5C8C-4F77-A52C-32D1F3C730BB}" type="presOf" srcId="{CF1AA7D9-4E2A-4DC0-BC44-0D5FFB2679D4}" destId="{5689ED77-2363-4198-9DAF-7E84F6F6E74D}" srcOrd="0" destOrd="0" presId="urn:microsoft.com/office/officeart/2005/8/layout/chevron2"/>
    <dgm:cxn modelId="{3F554622-E75F-4CA8-8479-8DBEA0B07B35}" type="presOf" srcId="{258F3028-3CFB-40E1-A283-F5EDCF697669}" destId="{F918CBC6-3D2A-4651-947C-C6AB0DD291FD}" srcOrd="0" destOrd="0" presId="urn:microsoft.com/office/officeart/2005/8/layout/chevron2"/>
    <dgm:cxn modelId="{FB863CFC-5AF8-4F12-B29B-B6AA6A32B30A}" type="presOf" srcId="{FD3CC0FF-5720-4257-8CF3-F1640B827AAD}" destId="{B30D41DC-A9EA-4804-8516-AF87D18CCDB3}" srcOrd="0" destOrd="0" presId="urn:microsoft.com/office/officeart/2005/8/layout/chevron2"/>
    <dgm:cxn modelId="{F713723F-5873-4B4C-9907-B34AB0DD2404}" srcId="{C97138D2-28D2-465E-8040-5C91018AC964}" destId="{4A464BD4-82D7-40C0-8346-803F5C816739}" srcOrd="0" destOrd="0" parTransId="{632A4E90-270D-49E1-A58A-0F4D0AC8A50C}" sibTransId="{5927F382-FC05-4E45-A543-639DEA692918}"/>
    <dgm:cxn modelId="{4A8CAB38-9F27-484D-93F6-7EC1CC2C80C8}" type="presParOf" srcId="{5689ED77-2363-4198-9DAF-7E84F6F6E74D}" destId="{B95BB61D-F78E-461D-A5D1-CF1778EDAAE6}" srcOrd="0" destOrd="0" presId="urn:microsoft.com/office/officeart/2005/8/layout/chevron2"/>
    <dgm:cxn modelId="{8F4CF988-2704-49FC-854C-3BB19D4122DC}" type="presParOf" srcId="{B95BB61D-F78E-461D-A5D1-CF1778EDAAE6}" destId="{26F706D5-550B-4E58-94B3-9B1C85535F66}" srcOrd="0" destOrd="0" presId="urn:microsoft.com/office/officeart/2005/8/layout/chevron2"/>
    <dgm:cxn modelId="{CB6BD3BA-E308-4C6F-B462-492D5C8FAA52}" type="presParOf" srcId="{B95BB61D-F78E-461D-A5D1-CF1778EDAAE6}" destId="{842EEBC4-D660-4DDD-A948-2AA72D3C05C4}" srcOrd="1" destOrd="0" presId="urn:microsoft.com/office/officeart/2005/8/layout/chevron2"/>
    <dgm:cxn modelId="{159F0850-1065-48CD-8534-10D3DBB3CF9D}" type="presParOf" srcId="{5689ED77-2363-4198-9DAF-7E84F6F6E74D}" destId="{16E06C6E-B65A-4B83-A209-84240DE5DB3C}" srcOrd="1" destOrd="0" presId="urn:microsoft.com/office/officeart/2005/8/layout/chevron2"/>
    <dgm:cxn modelId="{B01DB9FA-7F96-45D4-8C04-9EC302E1FA32}" type="presParOf" srcId="{5689ED77-2363-4198-9DAF-7E84F6F6E74D}" destId="{92306B8C-8ED9-46FF-9840-FCAE97B7FB91}" srcOrd="2" destOrd="0" presId="urn:microsoft.com/office/officeart/2005/8/layout/chevron2"/>
    <dgm:cxn modelId="{06DFFDCC-1BF1-4B4C-982D-EB205ED05DDD}" type="presParOf" srcId="{92306B8C-8ED9-46FF-9840-FCAE97B7FB91}" destId="{B30D41DC-A9EA-4804-8516-AF87D18CCDB3}" srcOrd="0" destOrd="0" presId="urn:microsoft.com/office/officeart/2005/8/layout/chevron2"/>
    <dgm:cxn modelId="{D2902452-E18D-401D-A4F0-88A98E86EC5A}" type="presParOf" srcId="{92306B8C-8ED9-46FF-9840-FCAE97B7FB91}" destId="{D689AC83-2A15-4324-9117-86CD0D9A9EB5}" srcOrd="1" destOrd="0" presId="urn:microsoft.com/office/officeart/2005/8/layout/chevron2"/>
    <dgm:cxn modelId="{24830C1D-9DF8-495C-AB58-C77FEEBA28CB}" type="presParOf" srcId="{5689ED77-2363-4198-9DAF-7E84F6F6E74D}" destId="{C5A8E474-AA2E-4A8C-BAB4-524B175EFA91}" srcOrd="3" destOrd="0" presId="urn:microsoft.com/office/officeart/2005/8/layout/chevron2"/>
    <dgm:cxn modelId="{DF515C57-6022-4E19-A29C-26BA643AEF2D}" type="presParOf" srcId="{5689ED77-2363-4198-9DAF-7E84F6F6E74D}" destId="{89D4BE9A-9DC4-4746-8385-63DCD4027919}" srcOrd="4" destOrd="0" presId="urn:microsoft.com/office/officeart/2005/8/layout/chevron2"/>
    <dgm:cxn modelId="{F4004831-59E1-4553-9193-F7579673AC03}" type="presParOf" srcId="{89D4BE9A-9DC4-4746-8385-63DCD4027919}" destId="{F918CBC6-3D2A-4651-947C-C6AB0DD291FD}" srcOrd="0" destOrd="0" presId="urn:microsoft.com/office/officeart/2005/8/layout/chevron2"/>
    <dgm:cxn modelId="{100D814F-C368-4847-911F-00BAFC010753}" type="presParOf" srcId="{89D4BE9A-9DC4-4746-8385-63DCD4027919}" destId="{CFB512EF-8E3A-4D3C-B4A9-DDD05886722F}" srcOrd="1" destOrd="0" presId="urn:microsoft.com/office/officeart/2005/8/layout/chevron2"/>
    <dgm:cxn modelId="{F41FD7E0-3447-4E11-ACCF-98800EED9CA6}" type="presParOf" srcId="{5689ED77-2363-4198-9DAF-7E84F6F6E74D}" destId="{F4F3F2B8-8901-4EAA-AB87-332B456B890F}" srcOrd="5" destOrd="0" presId="urn:microsoft.com/office/officeart/2005/8/layout/chevron2"/>
    <dgm:cxn modelId="{D75088C9-7A4E-4546-89A7-4F63C52169C3}" type="presParOf" srcId="{5689ED77-2363-4198-9DAF-7E84F6F6E74D}" destId="{99E953B1-85B2-4A3E-8A6D-F3E66F1AA175}" srcOrd="6" destOrd="0" presId="urn:microsoft.com/office/officeart/2005/8/layout/chevron2"/>
    <dgm:cxn modelId="{B66314A2-055C-451E-91EE-E7D48F5ED1A9}" type="presParOf" srcId="{99E953B1-85B2-4A3E-8A6D-F3E66F1AA175}" destId="{C6118E53-A719-4BBC-9CC8-CD87F239944A}" srcOrd="0" destOrd="0" presId="urn:microsoft.com/office/officeart/2005/8/layout/chevron2"/>
    <dgm:cxn modelId="{90931046-6D10-4527-8184-7D442AADF622}" type="presParOf" srcId="{99E953B1-85B2-4A3E-8A6D-F3E66F1AA175}" destId="{F06150BA-FBD8-457A-8828-FC7E881A2B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02B395-574F-4B27-BBD2-A6D620F209C0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BAE41AE-00B1-4CFC-8C64-993EB95FD05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Rockwell Condensed" charset="0"/>
            </a:rPr>
            <a:t>Hypoeutectoïdes</a:t>
          </a:r>
        </a:p>
      </dgm:t>
    </dgm:pt>
    <dgm:pt modelId="{A4F886E9-92FE-47C0-A2DB-9C35D624E628}" type="parTrans" cxnId="{DF9E12BB-A488-4679-93DD-CC3315C552F1}">
      <dgm:prSet/>
      <dgm:spPr/>
      <dgm:t>
        <a:bodyPr/>
        <a:lstStyle/>
        <a:p>
          <a:endParaRPr lang="en-US"/>
        </a:p>
      </dgm:t>
    </dgm:pt>
    <dgm:pt modelId="{9DCED2CB-E421-4305-AD14-0185696D892C}" type="sibTrans" cxnId="{DF9E12BB-A488-4679-93DD-CC3315C552F1}">
      <dgm:prSet/>
      <dgm:spPr/>
      <dgm:t>
        <a:bodyPr/>
        <a:lstStyle/>
        <a:p>
          <a:endParaRPr lang="en-US"/>
        </a:p>
      </dgm:t>
    </dgm:pt>
    <dgm:pt modelId="{7C3DAACC-7E0F-4849-A686-58D29C3284AF}">
      <dgm:prSet phldrT="[Text]"/>
      <dgm:spPr/>
      <dgm:t>
        <a:bodyPr/>
        <a:lstStyle/>
        <a:p>
          <a:r>
            <a:rPr lang="en-US" dirty="0">
              <a:latin typeface="Rockwell Condensed" charset="0"/>
            </a:rPr>
            <a:t> </a:t>
          </a:r>
          <a:r>
            <a:rPr lang="en-US" dirty="0">
              <a:solidFill>
                <a:srgbClr val="000000"/>
              </a:solidFill>
              <a:latin typeface="Rockwell Condensed" charset="0"/>
            </a:rPr>
            <a:t>0,008% à 0,77%</a:t>
          </a:r>
        </a:p>
      </dgm:t>
    </dgm:pt>
    <dgm:pt modelId="{E460F3C6-17B0-4A75-B0E2-BF7EE2664FD8}" type="parTrans" cxnId="{4B386199-DB3B-4873-A03D-BE3AF23BF317}">
      <dgm:prSet/>
      <dgm:spPr/>
      <dgm:t>
        <a:bodyPr/>
        <a:lstStyle/>
        <a:p>
          <a:endParaRPr lang="en-US"/>
        </a:p>
      </dgm:t>
    </dgm:pt>
    <dgm:pt modelId="{06288A93-43A6-4962-ACEC-C7AA58441189}" type="sibTrans" cxnId="{4B386199-DB3B-4873-A03D-BE3AF23BF317}">
      <dgm:prSet/>
      <dgm:spPr/>
      <dgm:t>
        <a:bodyPr/>
        <a:lstStyle/>
        <a:p>
          <a:endParaRPr lang="en-US"/>
        </a:p>
      </dgm:t>
    </dgm:pt>
    <dgm:pt modelId="{9B524954-4E65-412B-AC24-D88E0582DB16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Rockwell Condensed" charset="0"/>
            </a:rPr>
            <a:t>Eutectoïdes</a:t>
          </a:r>
        </a:p>
      </dgm:t>
    </dgm:pt>
    <dgm:pt modelId="{0E6B6DDB-982C-4746-854C-C3159CAA040C}" type="parTrans" cxnId="{8847DEB9-06FE-4FE4-B5A7-2881932B4331}">
      <dgm:prSet/>
      <dgm:spPr/>
      <dgm:t>
        <a:bodyPr/>
        <a:lstStyle/>
        <a:p>
          <a:endParaRPr lang="en-US"/>
        </a:p>
      </dgm:t>
    </dgm:pt>
    <dgm:pt modelId="{E3916EEA-70DF-45F0-95B2-11A11410A5AD}" type="sibTrans" cxnId="{8847DEB9-06FE-4FE4-B5A7-2881932B4331}">
      <dgm:prSet/>
      <dgm:spPr/>
      <dgm:t>
        <a:bodyPr/>
        <a:lstStyle/>
        <a:p>
          <a:endParaRPr lang="en-US"/>
        </a:p>
      </dgm:t>
    </dgm:pt>
    <dgm:pt modelId="{9BA94C47-67DD-4ADE-94A8-A1158549F4FB}">
      <dgm:prSet phldrT="[Text]"/>
      <dgm:spPr/>
      <dgm:t>
        <a:bodyPr/>
        <a:lstStyle/>
        <a:p>
          <a:r>
            <a:rPr lang="en-US" dirty="0">
              <a:latin typeface="Rockwell Condensed" charset="0"/>
            </a:rPr>
            <a:t> </a:t>
          </a:r>
          <a:r>
            <a:rPr lang="en-US" dirty="0">
              <a:solidFill>
                <a:srgbClr val="000000"/>
              </a:solidFill>
              <a:latin typeface="Rockwell Condensed" charset="0"/>
            </a:rPr>
            <a:t>0,77%</a:t>
          </a:r>
        </a:p>
      </dgm:t>
    </dgm:pt>
    <dgm:pt modelId="{3177AF1B-00D8-42ED-AA7F-29BBEC9A7E80}" type="parTrans" cxnId="{6772DC83-FDEE-4C91-92BF-C9656E1E21AE}">
      <dgm:prSet/>
      <dgm:spPr/>
      <dgm:t>
        <a:bodyPr/>
        <a:lstStyle/>
        <a:p>
          <a:endParaRPr lang="en-US"/>
        </a:p>
      </dgm:t>
    </dgm:pt>
    <dgm:pt modelId="{216B7F22-3D7C-499D-B0FF-8C580107CF81}" type="sibTrans" cxnId="{6772DC83-FDEE-4C91-92BF-C9656E1E21AE}">
      <dgm:prSet/>
      <dgm:spPr/>
      <dgm:t>
        <a:bodyPr/>
        <a:lstStyle/>
        <a:p>
          <a:endParaRPr lang="en-US"/>
        </a:p>
      </dgm:t>
    </dgm:pt>
    <dgm:pt modelId="{3E8EAA68-D653-4FA2-B32B-ADC1E2A7702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  <a:latin typeface="Rockwell Condensed" charset="0"/>
            </a:rPr>
            <a:t>Hypereutectoïdes</a:t>
          </a:r>
          <a:endParaRPr lang="en-US" dirty="0">
            <a:solidFill>
              <a:srgbClr val="000000"/>
            </a:solidFill>
            <a:latin typeface="Rockwell Condensed" charset="0"/>
          </a:endParaRPr>
        </a:p>
      </dgm:t>
    </dgm:pt>
    <dgm:pt modelId="{64E6A958-CEAE-4EC2-9B5A-4ACB8123F717}" type="parTrans" cxnId="{B6FB771E-FF4E-4719-A7D4-ABE5B7CCDC9A}">
      <dgm:prSet/>
      <dgm:spPr/>
      <dgm:t>
        <a:bodyPr/>
        <a:lstStyle/>
        <a:p>
          <a:endParaRPr lang="en-US"/>
        </a:p>
      </dgm:t>
    </dgm:pt>
    <dgm:pt modelId="{A0A3CF0A-DF73-4B1F-950E-3A23E8BFD490}" type="sibTrans" cxnId="{B6FB771E-FF4E-4719-A7D4-ABE5B7CCDC9A}">
      <dgm:prSet/>
      <dgm:spPr/>
      <dgm:t>
        <a:bodyPr/>
        <a:lstStyle/>
        <a:p>
          <a:endParaRPr lang="en-US"/>
        </a:p>
      </dgm:t>
    </dgm:pt>
    <dgm:pt modelId="{3031BB8A-3920-431D-A79D-A5A0F863A03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Rockwell Condensed" charset="0"/>
            </a:rPr>
            <a:t>0,77% à 2,11%</a:t>
          </a:r>
        </a:p>
      </dgm:t>
    </dgm:pt>
    <dgm:pt modelId="{C440EC13-87A8-4914-A3F5-F8CF3CC33CAC}" type="parTrans" cxnId="{85706C58-591E-46E2-A512-63ADF50C6B75}">
      <dgm:prSet/>
      <dgm:spPr/>
      <dgm:t>
        <a:bodyPr/>
        <a:lstStyle/>
        <a:p>
          <a:endParaRPr lang="en-US"/>
        </a:p>
      </dgm:t>
    </dgm:pt>
    <dgm:pt modelId="{A41ACD64-483A-42A9-ABAC-52B68FF6282D}" type="sibTrans" cxnId="{85706C58-591E-46E2-A512-63ADF50C6B75}">
      <dgm:prSet/>
      <dgm:spPr/>
      <dgm:t>
        <a:bodyPr/>
        <a:lstStyle/>
        <a:p>
          <a:endParaRPr lang="en-US"/>
        </a:p>
      </dgm:t>
    </dgm:pt>
    <dgm:pt modelId="{BA51F8E1-7257-49B7-B52E-90F5CEBA9741}">
      <dgm:prSet phldrT="[Text]"/>
      <dgm:spPr/>
      <dgm:t>
        <a:bodyPr/>
        <a:lstStyle/>
        <a:p>
          <a:endParaRPr lang="en-US" dirty="0">
            <a:solidFill>
              <a:srgbClr val="000000"/>
            </a:solidFill>
            <a:latin typeface="Rockwell Condensed" charset="0"/>
          </a:endParaRPr>
        </a:p>
      </dgm:t>
    </dgm:pt>
    <dgm:pt modelId="{20B268A4-C228-47C8-AC99-87551444A5FF}" type="parTrans" cxnId="{4D8EAA04-FF93-4FB7-9EC0-436C2F3FBE96}">
      <dgm:prSet/>
      <dgm:spPr/>
    </dgm:pt>
    <dgm:pt modelId="{72AA39EE-28E0-4109-B4C7-4E48FC5380A8}" type="sibTrans" cxnId="{4D8EAA04-FF93-4FB7-9EC0-436C2F3FBE96}">
      <dgm:prSet/>
      <dgm:spPr/>
    </dgm:pt>
    <dgm:pt modelId="{EF99955B-587A-4980-BC76-5EDD624BDDB2}" type="pres">
      <dgm:prSet presAssocID="{6902B395-574F-4B27-BBD2-A6D620F209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5C7C69-848F-46B7-9E49-BA6EDB862D32}" type="pres">
      <dgm:prSet presAssocID="{ABAE41AE-00B1-4CFC-8C64-993EB95FD05C}" presName="composite" presStyleCnt="0"/>
      <dgm:spPr/>
    </dgm:pt>
    <dgm:pt modelId="{7D31A251-1ADB-4716-82AA-5DDBEF4ABEF6}" type="pres">
      <dgm:prSet presAssocID="{ABAE41AE-00B1-4CFC-8C64-993EB95FD05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7FD02C-9B68-4613-874D-854EFD66CA6A}" type="pres">
      <dgm:prSet presAssocID="{ABAE41AE-00B1-4CFC-8C64-993EB95FD05C}" presName="parSh" presStyleLbl="node1" presStyleIdx="0" presStyleCnt="3"/>
      <dgm:spPr/>
      <dgm:t>
        <a:bodyPr/>
        <a:lstStyle/>
        <a:p>
          <a:endParaRPr lang="fr-FR"/>
        </a:p>
      </dgm:t>
    </dgm:pt>
    <dgm:pt modelId="{3EED4FFC-834F-4348-8C32-ACBD547E82A0}" type="pres">
      <dgm:prSet presAssocID="{ABAE41AE-00B1-4CFC-8C64-993EB95FD05C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56468C-A806-482F-8AED-EB6798F7290B}" type="pres">
      <dgm:prSet presAssocID="{9DCED2CB-E421-4305-AD14-0185696D892C}" presName="sibTrans" presStyleLbl="sibTrans2D1" presStyleIdx="0" presStyleCnt="2"/>
      <dgm:spPr/>
      <dgm:t>
        <a:bodyPr/>
        <a:lstStyle/>
        <a:p>
          <a:endParaRPr lang="fr-FR"/>
        </a:p>
      </dgm:t>
    </dgm:pt>
    <dgm:pt modelId="{ECAEF207-7B1A-479D-92DE-36FA5C42B5E2}" type="pres">
      <dgm:prSet presAssocID="{9DCED2CB-E421-4305-AD14-0185696D892C}" presName="connTx" presStyleLbl="sibTrans2D1" presStyleIdx="0" presStyleCnt="2"/>
      <dgm:spPr/>
      <dgm:t>
        <a:bodyPr/>
        <a:lstStyle/>
        <a:p>
          <a:endParaRPr lang="fr-FR"/>
        </a:p>
      </dgm:t>
    </dgm:pt>
    <dgm:pt modelId="{301927A6-6EA2-499C-AEE3-953B4B8F0377}" type="pres">
      <dgm:prSet presAssocID="{9B524954-4E65-412B-AC24-D88E0582DB16}" presName="composite" presStyleCnt="0"/>
      <dgm:spPr/>
    </dgm:pt>
    <dgm:pt modelId="{2A31C4AC-26F2-435A-8EBF-8E37846B946A}" type="pres">
      <dgm:prSet presAssocID="{9B524954-4E65-412B-AC24-D88E0582DB1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E1A1EA-0F74-459B-A202-11CE75E3DCAA}" type="pres">
      <dgm:prSet presAssocID="{9B524954-4E65-412B-AC24-D88E0582DB16}" presName="parSh" presStyleLbl="node1" presStyleIdx="1" presStyleCnt="3"/>
      <dgm:spPr/>
      <dgm:t>
        <a:bodyPr/>
        <a:lstStyle/>
        <a:p>
          <a:endParaRPr lang="fr-FR"/>
        </a:p>
      </dgm:t>
    </dgm:pt>
    <dgm:pt modelId="{91D8B5A5-5165-4272-A7F0-DA15E6E30580}" type="pres">
      <dgm:prSet presAssocID="{9B524954-4E65-412B-AC24-D88E0582DB1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C67B20-E6C3-484D-B117-EFC001D25FF0}" type="pres">
      <dgm:prSet presAssocID="{E3916EEA-70DF-45F0-95B2-11A11410A5A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C542B201-B1F7-45B0-9AB6-395300C9F94F}" type="pres">
      <dgm:prSet presAssocID="{E3916EEA-70DF-45F0-95B2-11A11410A5AD}" presName="connTx" presStyleLbl="sibTrans2D1" presStyleIdx="1" presStyleCnt="2"/>
      <dgm:spPr/>
      <dgm:t>
        <a:bodyPr/>
        <a:lstStyle/>
        <a:p>
          <a:endParaRPr lang="fr-FR"/>
        </a:p>
      </dgm:t>
    </dgm:pt>
    <dgm:pt modelId="{7C6CC4CB-84B4-4A2E-B24D-57FF153C6D6B}" type="pres">
      <dgm:prSet presAssocID="{3E8EAA68-D653-4FA2-B32B-ADC1E2A7702D}" presName="composite" presStyleCnt="0"/>
      <dgm:spPr/>
    </dgm:pt>
    <dgm:pt modelId="{FBE13BA6-85B2-49DB-8EE1-3EAF7B3A8F24}" type="pres">
      <dgm:prSet presAssocID="{3E8EAA68-D653-4FA2-B32B-ADC1E2A7702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285CCF-9E35-4494-8B5A-B0656B9E3CBB}" type="pres">
      <dgm:prSet presAssocID="{3E8EAA68-D653-4FA2-B32B-ADC1E2A7702D}" presName="parSh" presStyleLbl="node1" presStyleIdx="2" presStyleCnt="3"/>
      <dgm:spPr/>
      <dgm:t>
        <a:bodyPr/>
        <a:lstStyle/>
        <a:p>
          <a:endParaRPr lang="fr-FR"/>
        </a:p>
      </dgm:t>
    </dgm:pt>
    <dgm:pt modelId="{066B1CD6-0DE4-4821-952C-8829925B0023}" type="pres">
      <dgm:prSet presAssocID="{3E8EAA68-D653-4FA2-B32B-ADC1E2A7702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BD3DB4-2142-4E0D-8051-437BEA32D8D3}" type="presOf" srcId="{9B524954-4E65-412B-AC24-D88E0582DB16}" destId="{2A31C4AC-26F2-435A-8EBF-8E37846B946A}" srcOrd="0" destOrd="0" presId="urn:microsoft.com/office/officeart/2005/8/layout/process3"/>
    <dgm:cxn modelId="{B33DC751-BE2E-46C9-90A4-AA0638482113}" type="presOf" srcId="{ABAE41AE-00B1-4CFC-8C64-993EB95FD05C}" destId="{497FD02C-9B68-4613-874D-854EFD66CA6A}" srcOrd="1" destOrd="0" presId="urn:microsoft.com/office/officeart/2005/8/layout/process3"/>
    <dgm:cxn modelId="{4D8EAA04-FF93-4FB7-9EC0-436C2F3FBE96}" srcId="{7C3DAACC-7E0F-4849-A686-58D29C3284AF}" destId="{BA51F8E1-7257-49B7-B52E-90F5CEBA9741}" srcOrd="0" destOrd="0" parTransId="{20B268A4-C228-47C8-AC99-87551444A5FF}" sibTransId="{72AA39EE-28E0-4109-B4C7-4E48FC5380A8}"/>
    <dgm:cxn modelId="{CAD8BD67-BD15-4EC9-AC4A-47D723FEA331}" type="presOf" srcId="{7C3DAACC-7E0F-4849-A686-58D29C3284AF}" destId="{3EED4FFC-834F-4348-8C32-ACBD547E82A0}" srcOrd="0" destOrd="0" presId="urn:microsoft.com/office/officeart/2005/8/layout/process3"/>
    <dgm:cxn modelId="{784F4DF9-40E3-472E-8D59-D1376291522B}" type="presOf" srcId="{6902B395-574F-4B27-BBD2-A6D620F209C0}" destId="{EF99955B-587A-4980-BC76-5EDD624BDDB2}" srcOrd="0" destOrd="0" presId="urn:microsoft.com/office/officeart/2005/8/layout/process3"/>
    <dgm:cxn modelId="{FB12EBB5-3FBD-4B29-8408-E6BF0F358468}" type="presOf" srcId="{3E8EAA68-D653-4FA2-B32B-ADC1E2A7702D}" destId="{FBE13BA6-85B2-49DB-8EE1-3EAF7B3A8F24}" srcOrd="0" destOrd="0" presId="urn:microsoft.com/office/officeart/2005/8/layout/process3"/>
    <dgm:cxn modelId="{6772DC83-FDEE-4C91-92BF-C9656E1E21AE}" srcId="{9B524954-4E65-412B-AC24-D88E0582DB16}" destId="{9BA94C47-67DD-4ADE-94A8-A1158549F4FB}" srcOrd="0" destOrd="0" parTransId="{3177AF1B-00D8-42ED-AA7F-29BBEC9A7E80}" sibTransId="{216B7F22-3D7C-499D-B0FF-8C580107CF81}"/>
    <dgm:cxn modelId="{8847DEB9-06FE-4FE4-B5A7-2881932B4331}" srcId="{6902B395-574F-4B27-BBD2-A6D620F209C0}" destId="{9B524954-4E65-412B-AC24-D88E0582DB16}" srcOrd="1" destOrd="0" parTransId="{0E6B6DDB-982C-4746-854C-C3159CAA040C}" sibTransId="{E3916EEA-70DF-45F0-95B2-11A11410A5AD}"/>
    <dgm:cxn modelId="{69183F6C-5202-449D-B88C-F694C93D5D0F}" type="presOf" srcId="{BA51F8E1-7257-49B7-B52E-90F5CEBA9741}" destId="{3EED4FFC-834F-4348-8C32-ACBD547E82A0}" srcOrd="0" destOrd="1" presId="urn:microsoft.com/office/officeart/2005/8/layout/process3"/>
    <dgm:cxn modelId="{4B386199-DB3B-4873-A03D-BE3AF23BF317}" srcId="{ABAE41AE-00B1-4CFC-8C64-993EB95FD05C}" destId="{7C3DAACC-7E0F-4849-A686-58D29C3284AF}" srcOrd="0" destOrd="0" parTransId="{E460F3C6-17B0-4A75-B0E2-BF7EE2664FD8}" sibTransId="{06288A93-43A6-4962-ACEC-C7AA58441189}"/>
    <dgm:cxn modelId="{9D3FE1DC-F7D2-4B83-BE39-B3B37AE79EDE}" type="presOf" srcId="{9B524954-4E65-412B-AC24-D88E0582DB16}" destId="{E7E1A1EA-0F74-459B-A202-11CE75E3DCAA}" srcOrd="1" destOrd="0" presId="urn:microsoft.com/office/officeart/2005/8/layout/process3"/>
    <dgm:cxn modelId="{DC728F8E-3CFA-401D-B79B-49C302009134}" type="presOf" srcId="{ABAE41AE-00B1-4CFC-8C64-993EB95FD05C}" destId="{7D31A251-1ADB-4716-82AA-5DDBEF4ABEF6}" srcOrd="0" destOrd="0" presId="urn:microsoft.com/office/officeart/2005/8/layout/process3"/>
    <dgm:cxn modelId="{19DD2B3F-A859-42AF-BA2A-4EF22EE526F9}" type="presOf" srcId="{E3916EEA-70DF-45F0-95B2-11A11410A5AD}" destId="{C542B201-B1F7-45B0-9AB6-395300C9F94F}" srcOrd="1" destOrd="0" presId="urn:microsoft.com/office/officeart/2005/8/layout/process3"/>
    <dgm:cxn modelId="{5DA3999E-1F3B-45F7-9F84-1C5B37CD6200}" type="presOf" srcId="{E3916EEA-70DF-45F0-95B2-11A11410A5AD}" destId="{98C67B20-E6C3-484D-B117-EFC001D25FF0}" srcOrd="0" destOrd="0" presId="urn:microsoft.com/office/officeart/2005/8/layout/process3"/>
    <dgm:cxn modelId="{D9C760D1-AEBC-41D2-BC2A-82608B4A1CB7}" type="presOf" srcId="{3E8EAA68-D653-4FA2-B32B-ADC1E2A7702D}" destId="{CF285CCF-9E35-4494-8B5A-B0656B9E3CBB}" srcOrd="1" destOrd="0" presId="urn:microsoft.com/office/officeart/2005/8/layout/process3"/>
    <dgm:cxn modelId="{BB8B0CD6-4E2F-48C6-8473-F58EDDEFEA93}" type="presOf" srcId="{9BA94C47-67DD-4ADE-94A8-A1158549F4FB}" destId="{91D8B5A5-5165-4272-A7F0-DA15E6E30580}" srcOrd="0" destOrd="0" presId="urn:microsoft.com/office/officeart/2005/8/layout/process3"/>
    <dgm:cxn modelId="{B6FB771E-FF4E-4719-A7D4-ABE5B7CCDC9A}" srcId="{6902B395-574F-4B27-BBD2-A6D620F209C0}" destId="{3E8EAA68-D653-4FA2-B32B-ADC1E2A7702D}" srcOrd="2" destOrd="0" parTransId="{64E6A958-CEAE-4EC2-9B5A-4ACB8123F717}" sibTransId="{A0A3CF0A-DF73-4B1F-950E-3A23E8BFD490}"/>
    <dgm:cxn modelId="{85706C58-591E-46E2-A512-63ADF50C6B75}" srcId="{3E8EAA68-D653-4FA2-B32B-ADC1E2A7702D}" destId="{3031BB8A-3920-431D-A79D-A5A0F863A03F}" srcOrd="0" destOrd="0" parTransId="{C440EC13-87A8-4914-A3F5-F8CF3CC33CAC}" sibTransId="{A41ACD64-483A-42A9-ABAC-52B68FF6282D}"/>
    <dgm:cxn modelId="{DF9E12BB-A488-4679-93DD-CC3315C552F1}" srcId="{6902B395-574F-4B27-BBD2-A6D620F209C0}" destId="{ABAE41AE-00B1-4CFC-8C64-993EB95FD05C}" srcOrd="0" destOrd="0" parTransId="{A4F886E9-92FE-47C0-A2DB-9C35D624E628}" sibTransId="{9DCED2CB-E421-4305-AD14-0185696D892C}"/>
    <dgm:cxn modelId="{D4493401-308F-45B2-BB76-DDAC82C1EB4C}" type="presOf" srcId="{9DCED2CB-E421-4305-AD14-0185696D892C}" destId="{ECAEF207-7B1A-479D-92DE-36FA5C42B5E2}" srcOrd="1" destOrd="0" presId="urn:microsoft.com/office/officeart/2005/8/layout/process3"/>
    <dgm:cxn modelId="{92323AB3-B5CD-42F2-A886-43C2097A20D2}" type="presOf" srcId="{3031BB8A-3920-431D-A79D-A5A0F863A03F}" destId="{066B1CD6-0DE4-4821-952C-8829925B0023}" srcOrd="0" destOrd="0" presId="urn:microsoft.com/office/officeart/2005/8/layout/process3"/>
    <dgm:cxn modelId="{77BE4114-98C4-4E60-BC6F-089F0B99B1AC}" type="presOf" srcId="{9DCED2CB-E421-4305-AD14-0185696D892C}" destId="{2556468C-A806-482F-8AED-EB6798F7290B}" srcOrd="0" destOrd="0" presId="urn:microsoft.com/office/officeart/2005/8/layout/process3"/>
    <dgm:cxn modelId="{5E809623-F4E4-4CF1-9EAE-B8EE453589E2}" type="presParOf" srcId="{EF99955B-587A-4980-BC76-5EDD624BDDB2}" destId="{085C7C69-848F-46B7-9E49-BA6EDB862D32}" srcOrd="0" destOrd="0" presId="urn:microsoft.com/office/officeart/2005/8/layout/process3"/>
    <dgm:cxn modelId="{2BBA315F-6019-429C-A99D-BBC1495CB487}" type="presParOf" srcId="{085C7C69-848F-46B7-9E49-BA6EDB862D32}" destId="{7D31A251-1ADB-4716-82AA-5DDBEF4ABEF6}" srcOrd="0" destOrd="0" presId="urn:microsoft.com/office/officeart/2005/8/layout/process3"/>
    <dgm:cxn modelId="{703BDBE7-AF86-40F2-A5BC-8477C54550E0}" type="presParOf" srcId="{085C7C69-848F-46B7-9E49-BA6EDB862D32}" destId="{497FD02C-9B68-4613-874D-854EFD66CA6A}" srcOrd="1" destOrd="0" presId="urn:microsoft.com/office/officeart/2005/8/layout/process3"/>
    <dgm:cxn modelId="{C3929327-6B09-4C6C-BF37-FB2FA4EFB304}" type="presParOf" srcId="{085C7C69-848F-46B7-9E49-BA6EDB862D32}" destId="{3EED4FFC-834F-4348-8C32-ACBD547E82A0}" srcOrd="2" destOrd="0" presId="urn:microsoft.com/office/officeart/2005/8/layout/process3"/>
    <dgm:cxn modelId="{380DA280-8467-40BC-B39B-1C155F860D4D}" type="presParOf" srcId="{EF99955B-587A-4980-BC76-5EDD624BDDB2}" destId="{2556468C-A806-482F-8AED-EB6798F7290B}" srcOrd="1" destOrd="0" presId="urn:microsoft.com/office/officeart/2005/8/layout/process3"/>
    <dgm:cxn modelId="{E737BA89-A4C8-4438-9C3E-FF907E06856D}" type="presParOf" srcId="{2556468C-A806-482F-8AED-EB6798F7290B}" destId="{ECAEF207-7B1A-479D-92DE-36FA5C42B5E2}" srcOrd="0" destOrd="0" presId="urn:microsoft.com/office/officeart/2005/8/layout/process3"/>
    <dgm:cxn modelId="{5971045B-C53A-4AD1-8143-173B522D27C1}" type="presParOf" srcId="{EF99955B-587A-4980-BC76-5EDD624BDDB2}" destId="{301927A6-6EA2-499C-AEE3-953B4B8F0377}" srcOrd="2" destOrd="0" presId="urn:microsoft.com/office/officeart/2005/8/layout/process3"/>
    <dgm:cxn modelId="{D03B9AE0-D6CF-4677-886F-970E5EC17FC7}" type="presParOf" srcId="{301927A6-6EA2-499C-AEE3-953B4B8F0377}" destId="{2A31C4AC-26F2-435A-8EBF-8E37846B946A}" srcOrd="0" destOrd="0" presId="urn:microsoft.com/office/officeart/2005/8/layout/process3"/>
    <dgm:cxn modelId="{991BE8A9-34EF-4DEA-BFCA-572C0D0D78B6}" type="presParOf" srcId="{301927A6-6EA2-499C-AEE3-953B4B8F0377}" destId="{E7E1A1EA-0F74-459B-A202-11CE75E3DCAA}" srcOrd="1" destOrd="0" presId="urn:microsoft.com/office/officeart/2005/8/layout/process3"/>
    <dgm:cxn modelId="{ED064495-1CFB-46A0-AB5A-95E0390E1C32}" type="presParOf" srcId="{301927A6-6EA2-499C-AEE3-953B4B8F0377}" destId="{91D8B5A5-5165-4272-A7F0-DA15E6E30580}" srcOrd="2" destOrd="0" presId="urn:microsoft.com/office/officeart/2005/8/layout/process3"/>
    <dgm:cxn modelId="{622F9E56-488E-48D0-B241-FC027764BF55}" type="presParOf" srcId="{EF99955B-587A-4980-BC76-5EDD624BDDB2}" destId="{98C67B20-E6C3-484D-B117-EFC001D25FF0}" srcOrd="3" destOrd="0" presId="urn:microsoft.com/office/officeart/2005/8/layout/process3"/>
    <dgm:cxn modelId="{179AB5D3-5111-491E-AA64-55EC0BD2BE64}" type="presParOf" srcId="{98C67B20-E6C3-484D-B117-EFC001D25FF0}" destId="{C542B201-B1F7-45B0-9AB6-395300C9F94F}" srcOrd="0" destOrd="0" presId="urn:microsoft.com/office/officeart/2005/8/layout/process3"/>
    <dgm:cxn modelId="{862D7260-9E1C-4E5D-92AD-1C1251C94573}" type="presParOf" srcId="{EF99955B-587A-4980-BC76-5EDD624BDDB2}" destId="{7C6CC4CB-84B4-4A2E-B24D-57FF153C6D6B}" srcOrd="4" destOrd="0" presId="urn:microsoft.com/office/officeart/2005/8/layout/process3"/>
    <dgm:cxn modelId="{B9525FDC-9D5C-4B4D-9E33-8A30C98FBA90}" type="presParOf" srcId="{7C6CC4CB-84B4-4A2E-B24D-57FF153C6D6B}" destId="{FBE13BA6-85B2-49DB-8EE1-3EAF7B3A8F24}" srcOrd="0" destOrd="0" presId="urn:microsoft.com/office/officeart/2005/8/layout/process3"/>
    <dgm:cxn modelId="{5D6958FB-75A3-4C2A-93C7-0454027C7123}" type="presParOf" srcId="{7C6CC4CB-84B4-4A2E-B24D-57FF153C6D6B}" destId="{CF285CCF-9E35-4494-8B5A-B0656B9E3CBB}" srcOrd="1" destOrd="0" presId="urn:microsoft.com/office/officeart/2005/8/layout/process3"/>
    <dgm:cxn modelId="{22CEBEA8-53D5-4BCC-A6D1-9206853ACCB1}" type="presParOf" srcId="{7C6CC4CB-84B4-4A2E-B24D-57FF153C6D6B}" destId="{066B1CD6-0DE4-4821-952C-8829925B002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1BC7AB-3ABA-4364-BD97-6262281EA6C6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C1F6274C-B84E-47F6-95C8-002CDB13AEB4}">
      <dgm:prSet phldrT="[Texte]"/>
      <dgm:spPr/>
      <dgm:t>
        <a:bodyPr/>
        <a:lstStyle/>
        <a:p>
          <a:r>
            <a:rPr lang="fr-FR" sz="2000" dirty="0"/>
            <a:t>[ C ] &lt; 0,1%</a:t>
          </a:r>
        </a:p>
      </dgm:t>
    </dgm:pt>
    <dgm:pt modelId="{EF32F085-55F8-4EAD-BAA3-962CCD0A48FD}" type="parTrans" cxnId="{6225E067-D891-4001-BB01-702F6490D824}">
      <dgm:prSet/>
      <dgm:spPr/>
      <dgm:t>
        <a:bodyPr/>
        <a:lstStyle/>
        <a:p>
          <a:endParaRPr lang="fr-FR"/>
        </a:p>
      </dgm:t>
    </dgm:pt>
    <dgm:pt modelId="{3A8BE031-2379-4F58-A5E8-266D37A36F05}" type="sibTrans" cxnId="{6225E067-D891-4001-BB01-702F6490D824}">
      <dgm:prSet/>
      <dgm:spPr/>
      <dgm:t>
        <a:bodyPr/>
        <a:lstStyle/>
        <a:p>
          <a:endParaRPr lang="fr-FR"/>
        </a:p>
      </dgm:t>
    </dgm:pt>
    <dgm:pt modelId="{B7EBC808-FAF6-4E1E-B43B-F70FB27DCF98}">
      <dgm:prSet phldrT="[Texte]"/>
      <dgm:spPr/>
      <dgm:t>
        <a:bodyPr/>
        <a:lstStyle/>
        <a:p>
          <a:r>
            <a:rPr lang="fr-FR" sz="2000" dirty="0"/>
            <a:t>Fer  ( CC )</a:t>
          </a:r>
        </a:p>
      </dgm:t>
    </dgm:pt>
    <dgm:pt modelId="{0E2BA185-4D09-4A42-AE48-8AC9FEDF446F}" type="parTrans" cxnId="{44A03BC3-60C6-4A48-8365-855C3EA41ADF}">
      <dgm:prSet/>
      <dgm:spPr/>
      <dgm:t>
        <a:bodyPr/>
        <a:lstStyle/>
        <a:p>
          <a:endParaRPr lang="fr-FR"/>
        </a:p>
      </dgm:t>
    </dgm:pt>
    <dgm:pt modelId="{48A11842-93EC-4E3C-AEB3-10CE2D507792}" type="sibTrans" cxnId="{44A03BC3-60C6-4A48-8365-855C3EA41ADF}">
      <dgm:prSet/>
      <dgm:spPr/>
      <dgm:t>
        <a:bodyPr/>
        <a:lstStyle/>
        <a:p>
          <a:endParaRPr lang="fr-FR"/>
        </a:p>
      </dgm:t>
    </dgm:pt>
    <dgm:pt modelId="{36F0E08E-DAC6-4FFF-A5D7-5F0D7F3D941C}">
      <dgm:prSet phldrT="[Texte]"/>
      <dgm:spPr/>
      <dgm:t>
        <a:bodyPr/>
        <a:lstStyle/>
        <a:p>
          <a:r>
            <a:rPr lang="fr-FR" sz="2000" dirty="0"/>
            <a:t>Austénite (CFC)</a:t>
          </a:r>
        </a:p>
      </dgm:t>
    </dgm:pt>
    <dgm:pt modelId="{F2009954-F4C0-4A01-B3D1-64FC970BADE1}" type="parTrans" cxnId="{B3F43EA5-23C8-49CC-BEDB-C0E5A9028715}">
      <dgm:prSet/>
      <dgm:spPr/>
      <dgm:t>
        <a:bodyPr/>
        <a:lstStyle/>
        <a:p>
          <a:endParaRPr lang="fr-FR"/>
        </a:p>
      </dgm:t>
    </dgm:pt>
    <dgm:pt modelId="{3262945F-13DD-44A6-8FC5-5379C8A936B7}" type="sibTrans" cxnId="{B3F43EA5-23C8-49CC-BEDB-C0E5A9028715}">
      <dgm:prSet/>
      <dgm:spPr/>
      <dgm:t>
        <a:bodyPr/>
        <a:lstStyle/>
        <a:p>
          <a:endParaRPr lang="fr-FR"/>
        </a:p>
      </dgm:t>
    </dgm:pt>
    <dgm:pt modelId="{46E7EFB2-202F-4E36-BE81-CA83A8C561A4}">
      <dgm:prSet phldrT="[Texte]"/>
      <dgm:spPr/>
      <dgm:t>
        <a:bodyPr/>
        <a:lstStyle/>
        <a:p>
          <a:r>
            <a:rPr lang="fr-FR" sz="2000" dirty="0"/>
            <a:t>Ferrite (CC)</a:t>
          </a:r>
        </a:p>
      </dgm:t>
    </dgm:pt>
    <dgm:pt modelId="{B0A62B17-625B-4202-81E2-DDE63C2B21E2}" type="parTrans" cxnId="{D35DA25C-A061-425F-B480-EB576ECCAF04}">
      <dgm:prSet/>
      <dgm:spPr/>
      <dgm:t>
        <a:bodyPr/>
        <a:lstStyle/>
        <a:p>
          <a:endParaRPr lang="fr-FR"/>
        </a:p>
      </dgm:t>
    </dgm:pt>
    <dgm:pt modelId="{BE2895ED-39C8-4EAD-B3D0-8CF7FDAF3B28}" type="sibTrans" cxnId="{D35DA25C-A061-425F-B480-EB576ECCAF04}">
      <dgm:prSet/>
      <dgm:spPr/>
      <dgm:t>
        <a:bodyPr/>
        <a:lstStyle/>
        <a:p>
          <a:endParaRPr lang="fr-FR"/>
        </a:p>
      </dgm:t>
    </dgm:pt>
    <dgm:pt modelId="{3696DD61-EBEA-4208-87CE-B63A943B1815}">
      <dgm:prSet phldrT="[Texte]"/>
      <dgm:spPr/>
      <dgm:t>
        <a:bodyPr/>
        <a:lstStyle/>
        <a:p>
          <a:r>
            <a:rPr lang="fr-FR" sz="2000" dirty="0"/>
            <a:t>[ C ] = 0,76% </a:t>
          </a:r>
        </a:p>
      </dgm:t>
    </dgm:pt>
    <dgm:pt modelId="{94761F59-E2F8-40D4-AC39-3A800F8D4148}" type="parTrans" cxnId="{25D7D1EC-99F3-4BB8-8F08-EFB578A2F224}">
      <dgm:prSet/>
      <dgm:spPr/>
      <dgm:t>
        <a:bodyPr/>
        <a:lstStyle/>
        <a:p>
          <a:endParaRPr lang="fr-FR"/>
        </a:p>
      </dgm:t>
    </dgm:pt>
    <dgm:pt modelId="{56D0D095-4B17-491C-8811-AE9093D6F081}" type="sibTrans" cxnId="{25D7D1EC-99F3-4BB8-8F08-EFB578A2F224}">
      <dgm:prSet/>
      <dgm:spPr/>
      <dgm:t>
        <a:bodyPr/>
        <a:lstStyle/>
        <a:p>
          <a:endParaRPr lang="fr-FR"/>
        </a:p>
      </dgm:t>
    </dgm:pt>
    <dgm:pt modelId="{A006FBC2-8418-4A40-98F9-AFA7214883F2}">
      <dgm:prSet phldrT="[Texte]"/>
      <dgm:spPr/>
      <dgm:t>
        <a:bodyPr/>
        <a:lstStyle/>
        <a:p>
          <a:r>
            <a:rPr lang="fr-FR" sz="2000" dirty="0"/>
            <a:t>Transformation eutectique</a:t>
          </a:r>
        </a:p>
      </dgm:t>
    </dgm:pt>
    <dgm:pt modelId="{633A3058-3C61-4C62-A8C3-4FEADEEAE401}" type="parTrans" cxnId="{63166D7D-A28B-4F61-9FB9-02AC591FD1FB}">
      <dgm:prSet/>
      <dgm:spPr/>
      <dgm:t>
        <a:bodyPr/>
        <a:lstStyle/>
        <a:p>
          <a:endParaRPr lang="fr-FR"/>
        </a:p>
      </dgm:t>
    </dgm:pt>
    <dgm:pt modelId="{D9CEDCBB-A9BB-44A7-A4EF-157AE43E4A54}" type="sibTrans" cxnId="{63166D7D-A28B-4F61-9FB9-02AC591FD1FB}">
      <dgm:prSet/>
      <dgm:spPr/>
      <dgm:t>
        <a:bodyPr/>
        <a:lstStyle/>
        <a:p>
          <a:endParaRPr lang="fr-FR"/>
        </a:p>
      </dgm:t>
    </dgm:pt>
    <dgm:pt modelId="{00C556C2-40F0-4430-92F9-1EDA294EC567}">
      <dgm:prSet phldrT="[Texte]"/>
      <dgm:spPr/>
      <dgm:t>
        <a:bodyPr/>
        <a:lstStyle/>
        <a:p>
          <a:r>
            <a:rPr lang="fr-FR" sz="2000" dirty="0"/>
            <a:t>Perlite</a:t>
          </a:r>
        </a:p>
      </dgm:t>
    </dgm:pt>
    <dgm:pt modelId="{A6BC9A49-8C40-45E2-9E0B-017A32F7742C}" type="parTrans" cxnId="{5006C076-ABDD-4E68-ABFD-63AFA8AA78E6}">
      <dgm:prSet/>
      <dgm:spPr/>
      <dgm:t>
        <a:bodyPr/>
        <a:lstStyle/>
        <a:p>
          <a:endParaRPr lang="fr-FR"/>
        </a:p>
      </dgm:t>
    </dgm:pt>
    <dgm:pt modelId="{81BF62EB-8E4F-41C8-847B-C782E32BECFB}" type="sibTrans" cxnId="{5006C076-ABDD-4E68-ABFD-63AFA8AA78E6}">
      <dgm:prSet/>
      <dgm:spPr/>
      <dgm:t>
        <a:bodyPr/>
        <a:lstStyle/>
        <a:p>
          <a:endParaRPr lang="fr-FR"/>
        </a:p>
      </dgm:t>
    </dgm:pt>
    <dgm:pt modelId="{19F117F9-9879-4B22-B461-1D85C6E79190}">
      <dgm:prSet phldrT="[Texte]"/>
      <dgm:spPr/>
      <dgm:t>
        <a:bodyPr/>
        <a:lstStyle/>
        <a:p>
          <a:r>
            <a:rPr lang="fr-FR" sz="2000" dirty="0"/>
            <a:t>2,14% &gt; [ C ] &gt;0,76%</a:t>
          </a:r>
        </a:p>
      </dgm:t>
    </dgm:pt>
    <dgm:pt modelId="{DE30909A-2CE1-47CA-96FB-7A07C31F8AB2}" type="parTrans" cxnId="{54A604E5-6B29-4CE5-8658-CDF4FA8373A1}">
      <dgm:prSet/>
      <dgm:spPr/>
      <dgm:t>
        <a:bodyPr/>
        <a:lstStyle/>
        <a:p>
          <a:endParaRPr lang="fr-FR"/>
        </a:p>
      </dgm:t>
    </dgm:pt>
    <dgm:pt modelId="{6692B2C7-8091-43A3-990E-894D7F0CAEA9}" type="sibTrans" cxnId="{54A604E5-6B29-4CE5-8658-CDF4FA8373A1}">
      <dgm:prSet/>
      <dgm:spPr/>
      <dgm:t>
        <a:bodyPr/>
        <a:lstStyle/>
        <a:p>
          <a:endParaRPr lang="fr-FR"/>
        </a:p>
      </dgm:t>
    </dgm:pt>
    <dgm:pt modelId="{3A4425A3-15D0-424C-8C8B-08FD103D548E}">
      <dgm:prSet phldrT="[Texte]"/>
      <dgm:spPr/>
      <dgm:t>
        <a:bodyPr/>
        <a:lstStyle/>
        <a:p>
          <a:r>
            <a:rPr lang="fr-FR" dirty="0"/>
            <a:t>Austénite, Cémentite</a:t>
          </a:r>
        </a:p>
      </dgm:t>
    </dgm:pt>
    <dgm:pt modelId="{D12DB1F5-F4DA-4002-AA4F-0AD03A3A5DA6}" type="parTrans" cxnId="{AB9C0E67-1A41-47AD-8B9F-A5B7FF300AE8}">
      <dgm:prSet/>
      <dgm:spPr/>
      <dgm:t>
        <a:bodyPr/>
        <a:lstStyle/>
        <a:p>
          <a:endParaRPr lang="fr-FR"/>
        </a:p>
      </dgm:t>
    </dgm:pt>
    <dgm:pt modelId="{A1B91FE2-89AE-4C5E-A133-D2214BAE2D24}" type="sibTrans" cxnId="{AB9C0E67-1A41-47AD-8B9F-A5B7FF300AE8}">
      <dgm:prSet/>
      <dgm:spPr/>
      <dgm:t>
        <a:bodyPr/>
        <a:lstStyle/>
        <a:p>
          <a:endParaRPr lang="fr-FR"/>
        </a:p>
      </dgm:t>
    </dgm:pt>
    <dgm:pt modelId="{94C3C6AB-C94E-48DB-BD33-DB5671224439}">
      <dgm:prSet phldrT="[Texte]"/>
      <dgm:spPr/>
      <dgm:t>
        <a:bodyPr/>
        <a:lstStyle/>
        <a:p>
          <a:r>
            <a:rPr lang="fr-FR" dirty="0"/>
            <a:t>Perlite, Cémentite</a:t>
          </a:r>
        </a:p>
      </dgm:t>
    </dgm:pt>
    <dgm:pt modelId="{9345E7FF-25DC-466A-8805-05DFB4C04C10}" type="parTrans" cxnId="{D853887F-057D-44B9-BC40-2CBD094DA8F5}">
      <dgm:prSet/>
      <dgm:spPr/>
    </dgm:pt>
    <dgm:pt modelId="{3D504715-EF77-4593-9BA3-43E8D6D6AF3A}" type="sibTrans" cxnId="{D853887F-057D-44B9-BC40-2CBD094DA8F5}">
      <dgm:prSet/>
      <dgm:spPr/>
    </dgm:pt>
    <dgm:pt modelId="{EEE5B6E2-D1B9-480F-A1C4-52D0D63C4496}">
      <dgm:prSet phldrT="[Texte]"/>
      <dgm:spPr/>
      <dgm:t>
        <a:bodyPr/>
        <a:lstStyle/>
        <a:p>
          <a:r>
            <a:rPr lang="fr-FR" sz="2000" dirty="0"/>
            <a:t> </a:t>
          </a:r>
          <a:r>
            <a:rPr lang="fr-FR" sz="2000" dirty="0">
              <a:latin typeface="Rockwell Condensed" charset="0"/>
            </a:rPr>
            <a:t>0,1% &gt;</a:t>
          </a:r>
          <a:r>
            <a:rPr lang="fr-FR" sz="2000" dirty="0"/>
            <a:t> [ C ] &gt; 0,76%</a:t>
          </a:r>
        </a:p>
      </dgm:t>
    </dgm:pt>
    <dgm:pt modelId="{4726AF43-0E1B-46D8-9D45-A96B9D28F377}" type="parTrans" cxnId="{FB991E14-EC8E-4F51-A672-595278A40C70}">
      <dgm:prSet/>
      <dgm:spPr/>
    </dgm:pt>
    <dgm:pt modelId="{E00B0E4D-A4AE-4001-B9F0-7BB81F501DF7}" type="sibTrans" cxnId="{FB991E14-EC8E-4F51-A672-595278A40C70}">
      <dgm:prSet/>
      <dgm:spPr/>
    </dgm:pt>
    <dgm:pt modelId="{FFE7F293-3033-46A8-9749-1D556CD4696E}">
      <dgm:prSet phldrT="[Texte]"/>
      <dgm:spPr/>
      <dgm:t>
        <a:bodyPr/>
        <a:lstStyle/>
        <a:p>
          <a:r>
            <a:rPr lang="fr-FR" sz="2000" dirty="0"/>
            <a:t>Austénite</a:t>
          </a:r>
        </a:p>
      </dgm:t>
    </dgm:pt>
    <dgm:pt modelId="{1335C2F1-126D-4659-B50D-8397B402764D}" type="parTrans" cxnId="{1770BA88-92B6-45DA-A054-19E78F703F99}">
      <dgm:prSet/>
      <dgm:spPr/>
    </dgm:pt>
    <dgm:pt modelId="{FEA09F41-C86A-4152-ACB6-78E9FA449325}" type="sibTrans" cxnId="{1770BA88-92B6-45DA-A054-19E78F703F99}">
      <dgm:prSet/>
      <dgm:spPr/>
    </dgm:pt>
    <dgm:pt modelId="{F9CC374A-F385-4FA1-9950-6EB28468753A}">
      <dgm:prSet phldrT="[Texte]"/>
      <dgm:spPr/>
      <dgm:t>
        <a:bodyPr/>
        <a:lstStyle/>
        <a:p>
          <a:r>
            <a:rPr lang="fr-FR" sz="2000" dirty="0"/>
            <a:t>Austénite, Ferrite</a:t>
          </a:r>
        </a:p>
      </dgm:t>
    </dgm:pt>
    <dgm:pt modelId="{5F9F8CBC-0B5C-4C9C-B08E-43232F7A9673}" type="parTrans" cxnId="{AC1FAEE1-2FEC-42B9-A041-35B900FC0BCD}">
      <dgm:prSet/>
      <dgm:spPr/>
    </dgm:pt>
    <dgm:pt modelId="{75BD9CA7-8558-4B06-96AA-F9A0E85709B8}" type="sibTrans" cxnId="{AC1FAEE1-2FEC-42B9-A041-35B900FC0BCD}">
      <dgm:prSet/>
      <dgm:spPr/>
    </dgm:pt>
    <dgm:pt modelId="{E4631AF4-538B-4BC5-9E46-2DDADB76FB5A}">
      <dgm:prSet phldrT="[Texte]"/>
      <dgm:spPr/>
      <dgm:t>
        <a:bodyPr/>
        <a:lstStyle/>
        <a:p>
          <a:r>
            <a:rPr lang="fr-FR" dirty="0"/>
            <a:t>Ferrite, perlite</a:t>
          </a:r>
        </a:p>
      </dgm:t>
    </dgm:pt>
    <dgm:pt modelId="{F40828AB-A55F-415F-B714-240DFED518EA}" type="parTrans" cxnId="{2E9C7DF0-56FC-44AA-83A1-4B9053E5CE5B}">
      <dgm:prSet/>
      <dgm:spPr/>
    </dgm:pt>
    <dgm:pt modelId="{3BD1413E-253D-416E-8772-EC56EC2CE215}" type="sibTrans" cxnId="{2E9C7DF0-56FC-44AA-83A1-4B9053E5CE5B}">
      <dgm:prSet/>
      <dgm:spPr/>
    </dgm:pt>
    <dgm:pt modelId="{C70197C8-1D87-42FA-A5FE-301F8EB6B896}">
      <dgm:prSet phldrT="[Texte]" phldr="1"/>
      <dgm:spPr/>
      <dgm:t>
        <a:bodyPr/>
        <a:lstStyle/>
        <a:p>
          <a:endParaRPr lang="fr-FR" dirty="0"/>
        </a:p>
      </dgm:t>
    </dgm:pt>
    <dgm:pt modelId="{69E78B25-C6C2-4114-B879-F5359C88DBF0}" type="parTrans" cxnId="{28154645-0F74-4B5F-BC48-4C315DC5FE2E}">
      <dgm:prSet/>
      <dgm:spPr/>
    </dgm:pt>
    <dgm:pt modelId="{B89EDE8A-D30C-47A3-9600-22F0FDF41EDA}" type="sibTrans" cxnId="{28154645-0F74-4B5F-BC48-4C315DC5FE2E}">
      <dgm:prSet/>
      <dgm:spPr/>
    </dgm:pt>
    <dgm:pt modelId="{6690109B-E4CD-4A5D-8156-CF24EF5EE787}" type="pres">
      <dgm:prSet presAssocID="{751BC7AB-3ABA-4364-BD97-6262281EA6C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7CF6CFD-29D0-4D22-AE89-30C37BFEA7A9}" type="pres">
      <dgm:prSet presAssocID="{C1F6274C-B84E-47F6-95C8-002CDB13AEB4}" presName="horFlow" presStyleCnt="0"/>
      <dgm:spPr/>
    </dgm:pt>
    <dgm:pt modelId="{D2A05F1C-67DD-474C-A6EE-95C0996D303F}" type="pres">
      <dgm:prSet presAssocID="{C1F6274C-B84E-47F6-95C8-002CDB13AEB4}" presName="bigChev" presStyleLbl="node1" presStyleIdx="0" presStyleCnt="4"/>
      <dgm:spPr/>
      <dgm:t>
        <a:bodyPr/>
        <a:lstStyle/>
        <a:p>
          <a:endParaRPr lang="fr-FR"/>
        </a:p>
      </dgm:t>
    </dgm:pt>
    <dgm:pt modelId="{D25317EC-6F80-4A70-ABCA-8EA0C257AE14}" type="pres">
      <dgm:prSet presAssocID="{0E2BA185-4D09-4A42-AE48-8AC9FEDF446F}" presName="parTrans" presStyleCnt="0"/>
      <dgm:spPr/>
    </dgm:pt>
    <dgm:pt modelId="{9F08F922-82E0-4848-A029-5C57ACBDF408}" type="pres">
      <dgm:prSet presAssocID="{B7EBC808-FAF6-4E1E-B43B-F70FB27DCF98}" presName="node" presStyleLbl="align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C067BA-6FB9-4B97-A5AE-750458B8B8E6}" type="pres">
      <dgm:prSet presAssocID="{48A11842-93EC-4E3C-AEB3-10CE2D507792}" presName="sibTrans" presStyleCnt="0"/>
      <dgm:spPr/>
    </dgm:pt>
    <dgm:pt modelId="{57E484D3-3E86-4F0E-A4C6-12578253C9D4}" type="pres">
      <dgm:prSet presAssocID="{36F0E08E-DAC6-4FFF-A5D7-5F0D7F3D941C}" presName="node" presStyleLbl="align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18AC8F-7B01-417B-8E0C-203098C52297}" type="pres">
      <dgm:prSet presAssocID="{3262945F-13DD-44A6-8FC5-5379C8A936B7}" presName="sibTrans" presStyleCnt="0"/>
      <dgm:spPr/>
    </dgm:pt>
    <dgm:pt modelId="{2673B7FB-68CE-4E79-85C9-7984E341E3C0}" type="pres">
      <dgm:prSet presAssocID="{46E7EFB2-202F-4E36-BE81-CA83A8C561A4}" presName="node" presStyleLbl="align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EDBA0E-43B8-4333-92C2-4512E88A847C}" type="pres">
      <dgm:prSet presAssocID="{C1F6274C-B84E-47F6-95C8-002CDB13AEB4}" presName="vSp" presStyleCnt="0"/>
      <dgm:spPr/>
    </dgm:pt>
    <dgm:pt modelId="{B926AB85-FD37-485B-AB2E-27880A39C04C}" type="pres">
      <dgm:prSet presAssocID="{EEE5B6E2-D1B9-480F-A1C4-52D0D63C4496}" presName="horFlow" presStyleCnt="0"/>
      <dgm:spPr/>
    </dgm:pt>
    <dgm:pt modelId="{2E94100E-CF77-40CA-8D5F-9F44B48DAEEC}" type="pres">
      <dgm:prSet presAssocID="{EEE5B6E2-D1B9-480F-A1C4-52D0D63C4496}" presName="bigChev" presStyleLbl="node1" presStyleIdx="1" presStyleCnt="4"/>
      <dgm:spPr/>
      <dgm:t>
        <a:bodyPr/>
        <a:lstStyle/>
        <a:p>
          <a:endParaRPr lang="fr-FR"/>
        </a:p>
      </dgm:t>
    </dgm:pt>
    <dgm:pt modelId="{47EA490B-4E56-4B68-8E85-FBC0ADE6B279}" type="pres">
      <dgm:prSet presAssocID="{1335C2F1-126D-4659-B50D-8397B402764D}" presName="parTrans" presStyleCnt="0"/>
      <dgm:spPr/>
    </dgm:pt>
    <dgm:pt modelId="{254DE241-E71F-45DB-BF09-61F6BAD84D1E}" type="pres">
      <dgm:prSet presAssocID="{FFE7F293-3033-46A8-9749-1D556CD4696E}" presName="node" presStyleLbl="align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0A9614-1FF4-4CE0-8A9E-28C154DE8944}" type="pres">
      <dgm:prSet presAssocID="{FEA09F41-C86A-4152-ACB6-78E9FA449325}" presName="sibTrans" presStyleCnt="0"/>
      <dgm:spPr/>
    </dgm:pt>
    <dgm:pt modelId="{63D29A4D-AA22-499F-8104-D7388688ABBE}" type="pres">
      <dgm:prSet presAssocID="{F9CC374A-F385-4FA1-9950-6EB28468753A}" presName="node" presStyleLbl="align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217BC7-176C-4CFB-9B9E-97FCAF5B1BC9}" type="pres">
      <dgm:prSet presAssocID="{75BD9CA7-8558-4B06-96AA-F9A0E85709B8}" presName="sibTrans" presStyleCnt="0"/>
      <dgm:spPr/>
    </dgm:pt>
    <dgm:pt modelId="{6708D391-1D12-405A-B16D-B2F14207CBB9}" type="pres">
      <dgm:prSet presAssocID="{E4631AF4-538B-4BC5-9E46-2DDADB76FB5A}" presName="node" presStyleLbl="align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CF8FAB-832A-403A-A1A7-8B65C2D604B6}" type="pres">
      <dgm:prSet presAssocID="{EEE5B6E2-D1B9-480F-A1C4-52D0D63C4496}" presName="vSp" presStyleCnt="0"/>
      <dgm:spPr/>
    </dgm:pt>
    <dgm:pt modelId="{EA333BCD-3465-43DE-9D25-891D80A5BBA3}" type="pres">
      <dgm:prSet presAssocID="{3696DD61-EBEA-4208-87CE-B63A943B1815}" presName="horFlow" presStyleCnt="0"/>
      <dgm:spPr/>
    </dgm:pt>
    <dgm:pt modelId="{28F0CEE8-CDF6-44F3-8C39-C6BD22310A25}" type="pres">
      <dgm:prSet presAssocID="{3696DD61-EBEA-4208-87CE-B63A943B1815}" presName="bigChev" presStyleLbl="node1" presStyleIdx="2" presStyleCnt="4"/>
      <dgm:spPr/>
      <dgm:t>
        <a:bodyPr/>
        <a:lstStyle/>
        <a:p>
          <a:endParaRPr lang="fr-FR"/>
        </a:p>
      </dgm:t>
    </dgm:pt>
    <dgm:pt modelId="{00DA9E6C-3B8D-4D68-AC2F-E4FAB6300545}" type="pres">
      <dgm:prSet presAssocID="{633A3058-3C61-4C62-A8C3-4FEADEEAE401}" presName="parTrans" presStyleCnt="0"/>
      <dgm:spPr/>
    </dgm:pt>
    <dgm:pt modelId="{7ADFD26E-3E8E-4341-AB4B-E5BFA2B4BCDB}" type="pres">
      <dgm:prSet presAssocID="{A006FBC2-8418-4A40-98F9-AFA7214883F2}" presName="node" presStyleLbl="align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E6C3F6-27AB-499F-BFF8-4A20FECAB797}" type="pres">
      <dgm:prSet presAssocID="{D9CEDCBB-A9BB-44A7-A4EF-157AE43E4A54}" presName="sibTrans" presStyleCnt="0"/>
      <dgm:spPr/>
    </dgm:pt>
    <dgm:pt modelId="{A24E6A73-D9E9-42F7-BF4E-026B2B5BB284}" type="pres">
      <dgm:prSet presAssocID="{00C556C2-40F0-4430-92F9-1EDA294EC567}" presName="node" presStyleLbl="align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FE9E02-68E0-400B-9C8F-471F349ED27D}" type="pres">
      <dgm:prSet presAssocID="{3696DD61-EBEA-4208-87CE-B63A943B1815}" presName="vSp" presStyleCnt="0"/>
      <dgm:spPr/>
    </dgm:pt>
    <dgm:pt modelId="{D511F523-BE78-4F64-9AC0-68C282CC96E1}" type="pres">
      <dgm:prSet presAssocID="{19F117F9-9879-4B22-B461-1D85C6E79190}" presName="horFlow" presStyleCnt="0"/>
      <dgm:spPr/>
    </dgm:pt>
    <dgm:pt modelId="{2393CBA7-E6C7-431F-97C4-0E6FA0B1DD6A}" type="pres">
      <dgm:prSet presAssocID="{19F117F9-9879-4B22-B461-1D85C6E79190}" presName="bigChev" presStyleLbl="node1" presStyleIdx="3" presStyleCnt="4"/>
      <dgm:spPr/>
      <dgm:t>
        <a:bodyPr/>
        <a:lstStyle/>
        <a:p>
          <a:endParaRPr lang="fr-FR"/>
        </a:p>
      </dgm:t>
    </dgm:pt>
    <dgm:pt modelId="{1C5C519D-B328-46BA-9C38-D178A1C23310}" type="pres">
      <dgm:prSet presAssocID="{D12DB1F5-F4DA-4002-AA4F-0AD03A3A5DA6}" presName="parTrans" presStyleCnt="0"/>
      <dgm:spPr/>
    </dgm:pt>
    <dgm:pt modelId="{487C5C4C-3AFF-4451-9FEF-C98C584E369F}" type="pres">
      <dgm:prSet presAssocID="{3A4425A3-15D0-424C-8C8B-08FD103D548E}" presName="node" presStyleLbl="align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9508B7-7130-44A0-906B-76ADC3AC31AA}" type="pres">
      <dgm:prSet presAssocID="{A1B91FE2-89AE-4C5E-A133-D2214BAE2D24}" presName="sibTrans" presStyleCnt="0"/>
      <dgm:spPr/>
    </dgm:pt>
    <dgm:pt modelId="{19CECDBD-E363-413F-A744-D650A67411E2}" type="pres">
      <dgm:prSet presAssocID="{94C3C6AB-C94E-48DB-BD33-DB5671224439}" presName="node" presStyleLbl="align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D86C1D-D315-41DB-A3F0-54DB3FD27CF3}" type="pres">
      <dgm:prSet presAssocID="{3D504715-EF77-4593-9BA3-43E8D6D6AF3A}" presName="sibTrans" presStyleCnt="0"/>
      <dgm:spPr/>
    </dgm:pt>
    <dgm:pt modelId="{9A4DB424-56F8-4EFA-9CF9-0A1C38E938D0}" type="pres">
      <dgm:prSet presAssocID="{C70197C8-1D87-42FA-A5FE-301F8EB6B896}" presName="node" presStyleLbl="align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875A4A-9BDF-4693-B50F-470B7935EFE3}" type="presOf" srcId="{A006FBC2-8418-4A40-98F9-AFA7214883F2}" destId="{7ADFD26E-3E8E-4341-AB4B-E5BFA2B4BCDB}" srcOrd="0" destOrd="0" presId="urn:microsoft.com/office/officeart/2005/8/layout/lProcess3"/>
    <dgm:cxn modelId="{1DFBE04C-94D8-4FDE-B523-00E568BA613F}" type="presOf" srcId="{C1F6274C-B84E-47F6-95C8-002CDB13AEB4}" destId="{D2A05F1C-67DD-474C-A6EE-95C0996D303F}" srcOrd="0" destOrd="0" presId="urn:microsoft.com/office/officeart/2005/8/layout/lProcess3"/>
    <dgm:cxn modelId="{1770BA88-92B6-45DA-A054-19E78F703F99}" srcId="{EEE5B6E2-D1B9-480F-A1C4-52D0D63C4496}" destId="{FFE7F293-3033-46A8-9749-1D556CD4696E}" srcOrd="0" destOrd="0" parTransId="{1335C2F1-126D-4659-B50D-8397B402764D}" sibTransId="{FEA09F41-C86A-4152-ACB6-78E9FA449325}"/>
    <dgm:cxn modelId="{D853887F-057D-44B9-BC40-2CBD094DA8F5}" srcId="{19F117F9-9879-4B22-B461-1D85C6E79190}" destId="{94C3C6AB-C94E-48DB-BD33-DB5671224439}" srcOrd="1" destOrd="0" parTransId="{9345E7FF-25DC-466A-8805-05DFB4C04C10}" sibTransId="{3D504715-EF77-4593-9BA3-43E8D6D6AF3A}"/>
    <dgm:cxn modelId="{A6643B74-7B4C-4EE8-ABF5-8B6A003E5BCD}" type="presOf" srcId="{C70197C8-1D87-42FA-A5FE-301F8EB6B896}" destId="{9A4DB424-56F8-4EFA-9CF9-0A1C38E938D0}" srcOrd="0" destOrd="0" presId="urn:microsoft.com/office/officeart/2005/8/layout/lProcess3"/>
    <dgm:cxn modelId="{AB9C0E67-1A41-47AD-8B9F-A5B7FF300AE8}" srcId="{19F117F9-9879-4B22-B461-1D85C6E79190}" destId="{3A4425A3-15D0-424C-8C8B-08FD103D548E}" srcOrd="0" destOrd="0" parTransId="{D12DB1F5-F4DA-4002-AA4F-0AD03A3A5DA6}" sibTransId="{A1B91FE2-89AE-4C5E-A133-D2214BAE2D24}"/>
    <dgm:cxn modelId="{25D7D1EC-99F3-4BB8-8F08-EFB578A2F224}" srcId="{751BC7AB-3ABA-4364-BD97-6262281EA6C6}" destId="{3696DD61-EBEA-4208-87CE-B63A943B1815}" srcOrd="2" destOrd="0" parTransId="{94761F59-E2F8-40D4-AC39-3A800F8D4148}" sibTransId="{56D0D095-4B17-491C-8811-AE9093D6F081}"/>
    <dgm:cxn modelId="{9D10ECEF-52AF-4280-94C5-D7C00C3FC8B8}" type="presOf" srcId="{B7EBC808-FAF6-4E1E-B43B-F70FB27DCF98}" destId="{9F08F922-82E0-4848-A029-5C57ACBDF408}" srcOrd="0" destOrd="0" presId="urn:microsoft.com/office/officeart/2005/8/layout/lProcess3"/>
    <dgm:cxn modelId="{2E9C7DF0-56FC-44AA-83A1-4B9053E5CE5B}" srcId="{EEE5B6E2-D1B9-480F-A1C4-52D0D63C4496}" destId="{E4631AF4-538B-4BC5-9E46-2DDADB76FB5A}" srcOrd="2" destOrd="0" parTransId="{F40828AB-A55F-415F-B714-240DFED518EA}" sibTransId="{3BD1413E-253D-416E-8772-EC56EC2CE215}"/>
    <dgm:cxn modelId="{30068DAB-2145-4ED2-BFF0-587C2871B841}" type="presOf" srcId="{F9CC374A-F385-4FA1-9950-6EB28468753A}" destId="{63D29A4D-AA22-499F-8104-D7388688ABBE}" srcOrd="0" destOrd="0" presId="urn:microsoft.com/office/officeart/2005/8/layout/lProcess3"/>
    <dgm:cxn modelId="{54A604E5-6B29-4CE5-8658-CDF4FA8373A1}" srcId="{751BC7AB-3ABA-4364-BD97-6262281EA6C6}" destId="{19F117F9-9879-4B22-B461-1D85C6E79190}" srcOrd="3" destOrd="0" parTransId="{DE30909A-2CE1-47CA-96FB-7A07C31F8AB2}" sibTransId="{6692B2C7-8091-43A3-990E-894D7F0CAEA9}"/>
    <dgm:cxn modelId="{6EE1622C-5551-418D-8289-DA207188F328}" type="presOf" srcId="{94C3C6AB-C94E-48DB-BD33-DB5671224439}" destId="{19CECDBD-E363-413F-A744-D650A67411E2}" srcOrd="0" destOrd="0" presId="urn:microsoft.com/office/officeart/2005/8/layout/lProcess3"/>
    <dgm:cxn modelId="{AC1FAEE1-2FEC-42B9-A041-35B900FC0BCD}" srcId="{EEE5B6E2-D1B9-480F-A1C4-52D0D63C4496}" destId="{F9CC374A-F385-4FA1-9950-6EB28468753A}" srcOrd="1" destOrd="0" parTransId="{5F9F8CBC-0B5C-4C9C-B08E-43232F7A9673}" sibTransId="{75BD9CA7-8558-4B06-96AA-F9A0E85709B8}"/>
    <dgm:cxn modelId="{084ACC9A-60B5-43C6-8261-CE5F2306A75E}" type="presOf" srcId="{36F0E08E-DAC6-4FFF-A5D7-5F0D7F3D941C}" destId="{57E484D3-3E86-4F0E-A4C6-12578253C9D4}" srcOrd="0" destOrd="0" presId="urn:microsoft.com/office/officeart/2005/8/layout/lProcess3"/>
    <dgm:cxn modelId="{647516AE-808B-41BB-9828-2B618E73FC3B}" type="presOf" srcId="{751BC7AB-3ABA-4364-BD97-6262281EA6C6}" destId="{6690109B-E4CD-4A5D-8156-CF24EF5EE787}" srcOrd="0" destOrd="0" presId="urn:microsoft.com/office/officeart/2005/8/layout/lProcess3"/>
    <dgm:cxn modelId="{B3F43EA5-23C8-49CC-BEDB-C0E5A9028715}" srcId="{C1F6274C-B84E-47F6-95C8-002CDB13AEB4}" destId="{36F0E08E-DAC6-4FFF-A5D7-5F0D7F3D941C}" srcOrd="1" destOrd="0" parTransId="{F2009954-F4C0-4A01-B3D1-64FC970BADE1}" sibTransId="{3262945F-13DD-44A6-8FC5-5379C8A936B7}"/>
    <dgm:cxn modelId="{3C8A3838-9058-45B4-964B-1BF71884BB19}" type="presOf" srcId="{3A4425A3-15D0-424C-8C8B-08FD103D548E}" destId="{487C5C4C-3AFF-4451-9FEF-C98C584E369F}" srcOrd="0" destOrd="0" presId="urn:microsoft.com/office/officeart/2005/8/layout/lProcess3"/>
    <dgm:cxn modelId="{5006C076-ABDD-4E68-ABFD-63AFA8AA78E6}" srcId="{3696DD61-EBEA-4208-87CE-B63A943B1815}" destId="{00C556C2-40F0-4430-92F9-1EDA294EC567}" srcOrd="1" destOrd="0" parTransId="{A6BC9A49-8C40-45E2-9E0B-017A32F7742C}" sibTransId="{81BF62EB-8E4F-41C8-847B-C782E32BECFB}"/>
    <dgm:cxn modelId="{63166D7D-A28B-4F61-9FB9-02AC591FD1FB}" srcId="{3696DD61-EBEA-4208-87CE-B63A943B1815}" destId="{A006FBC2-8418-4A40-98F9-AFA7214883F2}" srcOrd="0" destOrd="0" parTransId="{633A3058-3C61-4C62-A8C3-4FEADEEAE401}" sibTransId="{D9CEDCBB-A9BB-44A7-A4EF-157AE43E4A54}"/>
    <dgm:cxn modelId="{6F62E506-B00E-488E-ABB0-665A043F0BAE}" type="presOf" srcId="{46E7EFB2-202F-4E36-BE81-CA83A8C561A4}" destId="{2673B7FB-68CE-4E79-85C9-7984E341E3C0}" srcOrd="0" destOrd="0" presId="urn:microsoft.com/office/officeart/2005/8/layout/lProcess3"/>
    <dgm:cxn modelId="{EA28649C-F863-44FE-B66B-0803BCDDAF7C}" type="presOf" srcId="{19F117F9-9879-4B22-B461-1D85C6E79190}" destId="{2393CBA7-E6C7-431F-97C4-0E6FA0B1DD6A}" srcOrd="0" destOrd="0" presId="urn:microsoft.com/office/officeart/2005/8/layout/lProcess3"/>
    <dgm:cxn modelId="{ACE67999-F708-4FC9-8B30-6009646FF591}" type="presOf" srcId="{EEE5B6E2-D1B9-480F-A1C4-52D0D63C4496}" destId="{2E94100E-CF77-40CA-8D5F-9F44B48DAEEC}" srcOrd="0" destOrd="0" presId="urn:microsoft.com/office/officeart/2005/8/layout/lProcess3"/>
    <dgm:cxn modelId="{C61E9FA9-CE00-479F-A87C-AF7F9BA9D881}" type="presOf" srcId="{FFE7F293-3033-46A8-9749-1D556CD4696E}" destId="{254DE241-E71F-45DB-BF09-61F6BAD84D1E}" srcOrd="0" destOrd="0" presId="urn:microsoft.com/office/officeart/2005/8/layout/lProcess3"/>
    <dgm:cxn modelId="{D35DA25C-A061-425F-B480-EB576ECCAF04}" srcId="{C1F6274C-B84E-47F6-95C8-002CDB13AEB4}" destId="{46E7EFB2-202F-4E36-BE81-CA83A8C561A4}" srcOrd="2" destOrd="0" parTransId="{B0A62B17-625B-4202-81E2-DDE63C2B21E2}" sibTransId="{BE2895ED-39C8-4EAD-B3D0-8CF7FDAF3B28}"/>
    <dgm:cxn modelId="{6225E067-D891-4001-BB01-702F6490D824}" srcId="{751BC7AB-3ABA-4364-BD97-6262281EA6C6}" destId="{C1F6274C-B84E-47F6-95C8-002CDB13AEB4}" srcOrd="0" destOrd="0" parTransId="{EF32F085-55F8-4EAD-BAA3-962CCD0A48FD}" sibTransId="{3A8BE031-2379-4F58-A5E8-266D37A36F05}"/>
    <dgm:cxn modelId="{A37E1E96-EAB8-4182-96F5-06A833AAA862}" type="presOf" srcId="{00C556C2-40F0-4430-92F9-1EDA294EC567}" destId="{A24E6A73-D9E9-42F7-BF4E-026B2B5BB284}" srcOrd="0" destOrd="0" presId="urn:microsoft.com/office/officeart/2005/8/layout/lProcess3"/>
    <dgm:cxn modelId="{44A03BC3-60C6-4A48-8365-855C3EA41ADF}" srcId="{C1F6274C-B84E-47F6-95C8-002CDB13AEB4}" destId="{B7EBC808-FAF6-4E1E-B43B-F70FB27DCF98}" srcOrd="0" destOrd="0" parTransId="{0E2BA185-4D09-4A42-AE48-8AC9FEDF446F}" sibTransId="{48A11842-93EC-4E3C-AEB3-10CE2D507792}"/>
    <dgm:cxn modelId="{61FCA356-44EE-4B20-A659-9392B27022BD}" type="presOf" srcId="{3696DD61-EBEA-4208-87CE-B63A943B1815}" destId="{28F0CEE8-CDF6-44F3-8C39-C6BD22310A25}" srcOrd="0" destOrd="0" presId="urn:microsoft.com/office/officeart/2005/8/layout/lProcess3"/>
    <dgm:cxn modelId="{28154645-0F74-4B5F-BC48-4C315DC5FE2E}" srcId="{19F117F9-9879-4B22-B461-1D85C6E79190}" destId="{C70197C8-1D87-42FA-A5FE-301F8EB6B896}" srcOrd="2" destOrd="0" parTransId="{69E78B25-C6C2-4114-B879-F5359C88DBF0}" sibTransId="{B89EDE8A-D30C-47A3-9600-22F0FDF41EDA}"/>
    <dgm:cxn modelId="{FB991E14-EC8E-4F51-A672-595278A40C70}" srcId="{751BC7AB-3ABA-4364-BD97-6262281EA6C6}" destId="{EEE5B6E2-D1B9-480F-A1C4-52D0D63C4496}" srcOrd="1" destOrd="0" parTransId="{4726AF43-0E1B-46D8-9D45-A96B9D28F377}" sibTransId="{E00B0E4D-A4AE-4001-B9F0-7BB81F501DF7}"/>
    <dgm:cxn modelId="{69497DF2-C721-4DCC-A4CC-B3EAD42525E6}" type="presOf" srcId="{E4631AF4-538B-4BC5-9E46-2DDADB76FB5A}" destId="{6708D391-1D12-405A-B16D-B2F14207CBB9}" srcOrd="0" destOrd="0" presId="urn:microsoft.com/office/officeart/2005/8/layout/lProcess3"/>
    <dgm:cxn modelId="{9244434A-EB43-4817-9A70-C87C5ACDBBD2}" type="presParOf" srcId="{6690109B-E4CD-4A5D-8156-CF24EF5EE787}" destId="{87CF6CFD-29D0-4D22-AE89-30C37BFEA7A9}" srcOrd="0" destOrd="0" presId="urn:microsoft.com/office/officeart/2005/8/layout/lProcess3"/>
    <dgm:cxn modelId="{7A92A575-454A-4CE7-B7C7-1723A8C58606}" type="presParOf" srcId="{87CF6CFD-29D0-4D22-AE89-30C37BFEA7A9}" destId="{D2A05F1C-67DD-474C-A6EE-95C0996D303F}" srcOrd="0" destOrd="0" presId="urn:microsoft.com/office/officeart/2005/8/layout/lProcess3"/>
    <dgm:cxn modelId="{145A3E9A-0314-4A9B-BEE1-E2CEDD3F674B}" type="presParOf" srcId="{87CF6CFD-29D0-4D22-AE89-30C37BFEA7A9}" destId="{D25317EC-6F80-4A70-ABCA-8EA0C257AE14}" srcOrd="1" destOrd="0" presId="urn:microsoft.com/office/officeart/2005/8/layout/lProcess3"/>
    <dgm:cxn modelId="{8F20587D-32BD-410A-BC23-94F8A00CD5C2}" type="presParOf" srcId="{87CF6CFD-29D0-4D22-AE89-30C37BFEA7A9}" destId="{9F08F922-82E0-4848-A029-5C57ACBDF408}" srcOrd="2" destOrd="0" presId="urn:microsoft.com/office/officeart/2005/8/layout/lProcess3"/>
    <dgm:cxn modelId="{3EDF9D3E-F97A-49C7-8A9A-145D77D01C26}" type="presParOf" srcId="{87CF6CFD-29D0-4D22-AE89-30C37BFEA7A9}" destId="{B0C067BA-6FB9-4B97-A5AE-750458B8B8E6}" srcOrd="3" destOrd="0" presId="urn:microsoft.com/office/officeart/2005/8/layout/lProcess3"/>
    <dgm:cxn modelId="{DF8027C0-0280-4FB8-9079-3CF9458AE9D6}" type="presParOf" srcId="{87CF6CFD-29D0-4D22-AE89-30C37BFEA7A9}" destId="{57E484D3-3E86-4F0E-A4C6-12578253C9D4}" srcOrd="4" destOrd="0" presId="urn:microsoft.com/office/officeart/2005/8/layout/lProcess3"/>
    <dgm:cxn modelId="{74527669-3B30-4229-8881-360CAFBA6AFB}" type="presParOf" srcId="{87CF6CFD-29D0-4D22-AE89-30C37BFEA7A9}" destId="{4A18AC8F-7B01-417B-8E0C-203098C52297}" srcOrd="5" destOrd="0" presId="urn:microsoft.com/office/officeart/2005/8/layout/lProcess3"/>
    <dgm:cxn modelId="{BA2C1ADA-4A87-4A15-B669-B23E547E6BF8}" type="presParOf" srcId="{87CF6CFD-29D0-4D22-AE89-30C37BFEA7A9}" destId="{2673B7FB-68CE-4E79-85C9-7984E341E3C0}" srcOrd="6" destOrd="0" presId="urn:microsoft.com/office/officeart/2005/8/layout/lProcess3"/>
    <dgm:cxn modelId="{3BCB29CA-A486-4D4F-B702-984E8AE8C4D1}" type="presParOf" srcId="{6690109B-E4CD-4A5D-8156-CF24EF5EE787}" destId="{CDEDBA0E-43B8-4333-92C2-4512E88A847C}" srcOrd="1" destOrd="0" presId="urn:microsoft.com/office/officeart/2005/8/layout/lProcess3"/>
    <dgm:cxn modelId="{3E71CB72-463A-4951-BA66-94736283B94B}" type="presParOf" srcId="{6690109B-E4CD-4A5D-8156-CF24EF5EE787}" destId="{B926AB85-FD37-485B-AB2E-27880A39C04C}" srcOrd="2" destOrd="0" presId="urn:microsoft.com/office/officeart/2005/8/layout/lProcess3"/>
    <dgm:cxn modelId="{08FACC6D-8F6C-4AEE-94ED-7D90D22657FA}" type="presParOf" srcId="{B926AB85-FD37-485B-AB2E-27880A39C04C}" destId="{2E94100E-CF77-40CA-8D5F-9F44B48DAEEC}" srcOrd="0" destOrd="0" presId="urn:microsoft.com/office/officeart/2005/8/layout/lProcess3"/>
    <dgm:cxn modelId="{A606D332-089A-4C43-8898-B3DE12F09D9E}" type="presParOf" srcId="{B926AB85-FD37-485B-AB2E-27880A39C04C}" destId="{47EA490B-4E56-4B68-8E85-FBC0ADE6B279}" srcOrd="1" destOrd="0" presId="urn:microsoft.com/office/officeart/2005/8/layout/lProcess3"/>
    <dgm:cxn modelId="{1B01CDE8-DFD1-4DDF-B4A2-EB523494884D}" type="presParOf" srcId="{B926AB85-FD37-485B-AB2E-27880A39C04C}" destId="{254DE241-E71F-45DB-BF09-61F6BAD84D1E}" srcOrd="2" destOrd="0" presId="urn:microsoft.com/office/officeart/2005/8/layout/lProcess3"/>
    <dgm:cxn modelId="{C787F3DD-1979-488A-AF87-29F593A88EC6}" type="presParOf" srcId="{B926AB85-FD37-485B-AB2E-27880A39C04C}" destId="{5D0A9614-1FF4-4CE0-8A9E-28C154DE8944}" srcOrd="3" destOrd="0" presId="urn:microsoft.com/office/officeart/2005/8/layout/lProcess3"/>
    <dgm:cxn modelId="{76A7866B-96AF-455B-8D0A-7EE21299BC0F}" type="presParOf" srcId="{B926AB85-FD37-485B-AB2E-27880A39C04C}" destId="{63D29A4D-AA22-499F-8104-D7388688ABBE}" srcOrd="4" destOrd="0" presId="urn:microsoft.com/office/officeart/2005/8/layout/lProcess3"/>
    <dgm:cxn modelId="{ADAB546B-A3AE-432A-A23B-7EA85B428F4F}" type="presParOf" srcId="{B926AB85-FD37-485B-AB2E-27880A39C04C}" destId="{B8217BC7-176C-4CFB-9B9E-97FCAF5B1BC9}" srcOrd="5" destOrd="0" presId="urn:microsoft.com/office/officeart/2005/8/layout/lProcess3"/>
    <dgm:cxn modelId="{99E6452C-1F2D-4E92-A4AC-B2EB58F469D5}" type="presParOf" srcId="{B926AB85-FD37-485B-AB2E-27880A39C04C}" destId="{6708D391-1D12-405A-B16D-B2F14207CBB9}" srcOrd="6" destOrd="0" presId="urn:microsoft.com/office/officeart/2005/8/layout/lProcess3"/>
    <dgm:cxn modelId="{E42C76F8-644E-4D32-ACD3-BC79C40ADACD}" type="presParOf" srcId="{6690109B-E4CD-4A5D-8156-CF24EF5EE787}" destId="{5BCF8FAB-832A-403A-A1A7-8B65C2D604B6}" srcOrd="3" destOrd="0" presId="urn:microsoft.com/office/officeart/2005/8/layout/lProcess3"/>
    <dgm:cxn modelId="{E77BE367-1149-4AC6-8A83-7496056ABDDD}" type="presParOf" srcId="{6690109B-E4CD-4A5D-8156-CF24EF5EE787}" destId="{EA333BCD-3465-43DE-9D25-891D80A5BBA3}" srcOrd="4" destOrd="0" presId="urn:microsoft.com/office/officeart/2005/8/layout/lProcess3"/>
    <dgm:cxn modelId="{4F22DC68-8677-400F-916D-6902948BE992}" type="presParOf" srcId="{EA333BCD-3465-43DE-9D25-891D80A5BBA3}" destId="{28F0CEE8-CDF6-44F3-8C39-C6BD22310A25}" srcOrd="0" destOrd="0" presId="urn:microsoft.com/office/officeart/2005/8/layout/lProcess3"/>
    <dgm:cxn modelId="{44297215-73C6-42D2-BC6D-2B5CFD6631CD}" type="presParOf" srcId="{EA333BCD-3465-43DE-9D25-891D80A5BBA3}" destId="{00DA9E6C-3B8D-4D68-AC2F-E4FAB6300545}" srcOrd="1" destOrd="0" presId="urn:microsoft.com/office/officeart/2005/8/layout/lProcess3"/>
    <dgm:cxn modelId="{08229A8E-93D7-4EA4-AD24-D08AA8972D7D}" type="presParOf" srcId="{EA333BCD-3465-43DE-9D25-891D80A5BBA3}" destId="{7ADFD26E-3E8E-4341-AB4B-E5BFA2B4BCDB}" srcOrd="2" destOrd="0" presId="urn:microsoft.com/office/officeart/2005/8/layout/lProcess3"/>
    <dgm:cxn modelId="{6B153064-77B0-4E4D-96A1-180905CEC5E5}" type="presParOf" srcId="{EA333BCD-3465-43DE-9D25-891D80A5BBA3}" destId="{8DE6C3F6-27AB-499F-BFF8-4A20FECAB797}" srcOrd="3" destOrd="0" presId="urn:microsoft.com/office/officeart/2005/8/layout/lProcess3"/>
    <dgm:cxn modelId="{18ED7036-FF4D-474A-9CC0-ED8176F4DAA0}" type="presParOf" srcId="{EA333BCD-3465-43DE-9D25-891D80A5BBA3}" destId="{A24E6A73-D9E9-42F7-BF4E-026B2B5BB284}" srcOrd="4" destOrd="0" presId="urn:microsoft.com/office/officeart/2005/8/layout/lProcess3"/>
    <dgm:cxn modelId="{35DD3488-3AF1-47DD-90CB-71F45BB11FC2}" type="presParOf" srcId="{6690109B-E4CD-4A5D-8156-CF24EF5EE787}" destId="{FEFE9E02-68E0-400B-9C8F-471F349ED27D}" srcOrd="5" destOrd="0" presId="urn:microsoft.com/office/officeart/2005/8/layout/lProcess3"/>
    <dgm:cxn modelId="{0FE1F2BE-6D01-4333-9799-CAB353B3348C}" type="presParOf" srcId="{6690109B-E4CD-4A5D-8156-CF24EF5EE787}" destId="{D511F523-BE78-4F64-9AC0-68C282CC96E1}" srcOrd="6" destOrd="0" presId="urn:microsoft.com/office/officeart/2005/8/layout/lProcess3"/>
    <dgm:cxn modelId="{96247A1F-A069-4C25-BA55-D0543CF2E30A}" type="presParOf" srcId="{D511F523-BE78-4F64-9AC0-68C282CC96E1}" destId="{2393CBA7-E6C7-431F-97C4-0E6FA0B1DD6A}" srcOrd="0" destOrd="0" presId="urn:microsoft.com/office/officeart/2005/8/layout/lProcess3"/>
    <dgm:cxn modelId="{AD44FCA0-B895-4038-8B04-5D1393314219}" type="presParOf" srcId="{D511F523-BE78-4F64-9AC0-68C282CC96E1}" destId="{1C5C519D-B328-46BA-9C38-D178A1C23310}" srcOrd="1" destOrd="0" presId="urn:microsoft.com/office/officeart/2005/8/layout/lProcess3"/>
    <dgm:cxn modelId="{C660FC44-1344-4DF0-A5F1-0BF5862DA787}" type="presParOf" srcId="{D511F523-BE78-4F64-9AC0-68C282CC96E1}" destId="{487C5C4C-3AFF-4451-9FEF-C98C584E369F}" srcOrd="2" destOrd="0" presId="urn:microsoft.com/office/officeart/2005/8/layout/lProcess3"/>
    <dgm:cxn modelId="{70C4F706-F9AD-4375-955A-5DA465B5A270}" type="presParOf" srcId="{D511F523-BE78-4F64-9AC0-68C282CC96E1}" destId="{B89508B7-7130-44A0-906B-76ADC3AC31AA}" srcOrd="3" destOrd="0" presId="urn:microsoft.com/office/officeart/2005/8/layout/lProcess3"/>
    <dgm:cxn modelId="{A2D82E40-7866-4972-B1EF-B346F96C649D}" type="presParOf" srcId="{D511F523-BE78-4F64-9AC0-68C282CC96E1}" destId="{19CECDBD-E363-413F-A744-D650A67411E2}" srcOrd="4" destOrd="0" presId="urn:microsoft.com/office/officeart/2005/8/layout/lProcess3"/>
    <dgm:cxn modelId="{EDF50D08-8DAB-4CF3-88CF-3D59E996EC53}" type="presParOf" srcId="{D511F523-BE78-4F64-9AC0-68C282CC96E1}" destId="{A4D86C1D-D315-41DB-A3F0-54DB3FD27CF3}" srcOrd="5" destOrd="0" presId="urn:microsoft.com/office/officeart/2005/8/layout/lProcess3"/>
    <dgm:cxn modelId="{A6ADD69A-D5B8-42E1-81BD-72931F035DCE}" type="presParOf" srcId="{D511F523-BE78-4F64-9AC0-68C282CC96E1}" destId="{9A4DB424-56F8-4EFA-9CF9-0A1C38E938D0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620CF-B9B2-43EE-9460-6ECB31D52729}">
      <dsp:nvSpPr>
        <dsp:cNvPr id="0" name=""/>
        <dsp:cNvSpPr/>
      </dsp:nvSpPr>
      <dsp:spPr>
        <a:xfrm>
          <a:off x="116153" y="683"/>
          <a:ext cx="855779" cy="8557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Fe</a:t>
          </a:r>
        </a:p>
      </dsp:txBody>
      <dsp:txXfrm>
        <a:off x="241479" y="126009"/>
        <a:ext cx="605127" cy="605127"/>
      </dsp:txXfrm>
    </dsp:sp>
    <dsp:sp modelId="{6973ADD4-DC12-4110-9805-1E1780C73642}">
      <dsp:nvSpPr>
        <dsp:cNvPr id="0" name=""/>
        <dsp:cNvSpPr/>
      </dsp:nvSpPr>
      <dsp:spPr>
        <a:xfrm>
          <a:off x="295866" y="925952"/>
          <a:ext cx="496352" cy="49635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361657" y="1115757"/>
        <a:ext cx="364770" cy="116742"/>
      </dsp:txXfrm>
    </dsp:sp>
    <dsp:sp modelId="{B88D44F2-F0B2-4437-8AB9-28BFD9B2E6A9}">
      <dsp:nvSpPr>
        <dsp:cNvPr id="0" name=""/>
        <dsp:cNvSpPr/>
      </dsp:nvSpPr>
      <dsp:spPr>
        <a:xfrm>
          <a:off x="116153" y="1491794"/>
          <a:ext cx="855779" cy="855779"/>
        </a:xfrm>
        <a:prstGeom prst="ellipse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[C] &gt; 2%</a:t>
          </a:r>
        </a:p>
      </dsp:txBody>
      <dsp:txXfrm>
        <a:off x="241479" y="1617120"/>
        <a:ext cx="605127" cy="605127"/>
      </dsp:txXfrm>
    </dsp:sp>
    <dsp:sp modelId="{88D85224-E423-458C-92D0-4A8F389B0C30}">
      <dsp:nvSpPr>
        <dsp:cNvPr id="0" name=""/>
        <dsp:cNvSpPr/>
      </dsp:nvSpPr>
      <dsp:spPr>
        <a:xfrm>
          <a:off x="1100299" y="1014953"/>
          <a:ext cx="272137" cy="318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1100299" y="1078623"/>
        <a:ext cx="190496" cy="191010"/>
      </dsp:txXfrm>
    </dsp:sp>
    <dsp:sp modelId="{76D22DEC-AEAB-438D-8459-CD9D382B24AF}">
      <dsp:nvSpPr>
        <dsp:cNvPr id="0" name=""/>
        <dsp:cNvSpPr/>
      </dsp:nvSpPr>
      <dsp:spPr>
        <a:xfrm>
          <a:off x="1485400" y="318349"/>
          <a:ext cx="1711559" cy="1711559"/>
        </a:xfrm>
        <a:prstGeom prst="ellipse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Fonte</a:t>
          </a:r>
        </a:p>
      </dsp:txBody>
      <dsp:txXfrm>
        <a:off x="1736052" y="569001"/>
        <a:ext cx="1210255" cy="1210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9A1CD-442E-4E1E-B461-958A712C3236}">
      <dsp:nvSpPr>
        <dsp:cNvPr id="0" name=""/>
        <dsp:cNvSpPr/>
      </dsp:nvSpPr>
      <dsp:spPr>
        <a:xfrm>
          <a:off x="260961" y="673"/>
          <a:ext cx="844083" cy="8440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Fe</a:t>
          </a:r>
        </a:p>
      </dsp:txBody>
      <dsp:txXfrm>
        <a:off x="384574" y="124286"/>
        <a:ext cx="596857" cy="596857"/>
      </dsp:txXfrm>
    </dsp:sp>
    <dsp:sp modelId="{33DA5F28-C762-4C9C-B35C-FFCF1272D7DE}">
      <dsp:nvSpPr>
        <dsp:cNvPr id="0" name=""/>
        <dsp:cNvSpPr/>
      </dsp:nvSpPr>
      <dsp:spPr>
        <a:xfrm>
          <a:off x="438219" y="913296"/>
          <a:ext cx="489568" cy="489568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503111" y="1100507"/>
        <a:ext cx="359784" cy="115146"/>
      </dsp:txXfrm>
    </dsp:sp>
    <dsp:sp modelId="{FEE523A1-9D37-46AF-9A2C-39454AA642D2}">
      <dsp:nvSpPr>
        <dsp:cNvPr id="0" name=""/>
        <dsp:cNvSpPr/>
      </dsp:nvSpPr>
      <dsp:spPr>
        <a:xfrm>
          <a:off x="260961" y="1471404"/>
          <a:ext cx="844083" cy="844083"/>
        </a:xfrm>
        <a:prstGeom prst="ellipse">
          <a:avLst/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/>
            <a:t>[C] &lt; 2%</a:t>
          </a:r>
        </a:p>
      </dsp:txBody>
      <dsp:txXfrm>
        <a:off x="384574" y="1595017"/>
        <a:ext cx="596857" cy="596857"/>
      </dsp:txXfrm>
    </dsp:sp>
    <dsp:sp modelId="{50311C8A-64A9-48D9-9F18-2A2C3F06EF99}">
      <dsp:nvSpPr>
        <dsp:cNvPr id="0" name=""/>
        <dsp:cNvSpPr/>
      </dsp:nvSpPr>
      <dsp:spPr>
        <a:xfrm>
          <a:off x="1231657" y="1001081"/>
          <a:ext cx="268418" cy="313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1231657" y="1063881"/>
        <a:ext cx="187893" cy="188399"/>
      </dsp:txXfrm>
    </dsp:sp>
    <dsp:sp modelId="{4A66B2D2-BC43-419A-9471-8D17284D92EC}">
      <dsp:nvSpPr>
        <dsp:cNvPr id="0" name=""/>
        <dsp:cNvSpPr/>
      </dsp:nvSpPr>
      <dsp:spPr>
        <a:xfrm>
          <a:off x="1611495" y="313997"/>
          <a:ext cx="1688166" cy="1688166"/>
        </a:xfrm>
        <a:prstGeom prst="ellipse">
          <a:avLst/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Acier </a:t>
          </a:r>
        </a:p>
      </dsp:txBody>
      <dsp:txXfrm>
        <a:off x="1858721" y="561223"/>
        <a:ext cx="1193714" cy="1193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706D5-550B-4E58-94B3-9B1C85535F66}">
      <dsp:nvSpPr>
        <dsp:cNvPr id="0" name=""/>
        <dsp:cNvSpPr/>
      </dsp:nvSpPr>
      <dsp:spPr>
        <a:xfrm rot="5400000">
          <a:off x="-196585" y="199433"/>
          <a:ext cx="1310571" cy="917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Préparation mécanique</a:t>
          </a:r>
          <a:endParaRPr lang="fr-FR" sz="900" kern="1200" dirty="0">
            <a:solidFill>
              <a:srgbClr val="010000"/>
            </a:solidFill>
          </a:endParaRPr>
        </a:p>
      </dsp:txBody>
      <dsp:txXfrm rot="-5400000">
        <a:off x="2" y="461547"/>
        <a:ext cx="917399" cy="393172"/>
      </dsp:txXfrm>
    </dsp:sp>
    <dsp:sp modelId="{842EEBC4-D660-4DDD-A948-2AA72D3C05C4}">
      <dsp:nvSpPr>
        <dsp:cNvPr id="0" name=""/>
        <dsp:cNvSpPr/>
      </dsp:nvSpPr>
      <dsp:spPr>
        <a:xfrm rot="5400000">
          <a:off x="2604704" y="-1684456"/>
          <a:ext cx="851871" cy="4226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>
              <a:solidFill>
                <a:srgbClr val="010000"/>
              </a:solidFill>
            </a:rPr>
            <a:t>Broyage</a:t>
          </a:r>
        </a:p>
      </dsp:txBody>
      <dsp:txXfrm rot="-5400000">
        <a:off x="917400" y="44433"/>
        <a:ext cx="4184895" cy="768701"/>
      </dsp:txXfrm>
    </dsp:sp>
    <dsp:sp modelId="{B30D41DC-A9EA-4804-8516-AF87D18CCDB3}">
      <dsp:nvSpPr>
        <dsp:cNvPr id="0" name=""/>
        <dsp:cNvSpPr/>
      </dsp:nvSpPr>
      <dsp:spPr>
        <a:xfrm rot="5400000">
          <a:off x="-196585" y="1364052"/>
          <a:ext cx="1310571" cy="917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010000"/>
              </a:solidFill>
            </a:rPr>
            <a:t>Séparation</a:t>
          </a:r>
        </a:p>
      </dsp:txBody>
      <dsp:txXfrm rot="-5400000">
        <a:off x="2" y="1626166"/>
        <a:ext cx="917399" cy="393172"/>
      </dsp:txXfrm>
    </dsp:sp>
    <dsp:sp modelId="{D689AC83-2A15-4324-9117-86CD0D9A9EB5}">
      <dsp:nvSpPr>
        <dsp:cNvPr id="0" name=""/>
        <dsp:cNvSpPr/>
      </dsp:nvSpPr>
      <dsp:spPr>
        <a:xfrm rot="5400000">
          <a:off x="2604704" y="-519837"/>
          <a:ext cx="851871" cy="4226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>
              <a:solidFill>
                <a:srgbClr val="010000"/>
              </a:solidFill>
            </a:rPr>
            <a:t>Selon les propriétés chimiques et physiques.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>
              <a:solidFill>
                <a:srgbClr val="010000"/>
              </a:solidFill>
            </a:rPr>
            <a:t>Magnétisme </a:t>
          </a:r>
          <a:endParaRPr lang="fr-FR" sz="1700" kern="1200" dirty="0"/>
        </a:p>
      </dsp:txBody>
      <dsp:txXfrm rot="-5400000">
        <a:off x="917400" y="1209052"/>
        <a:ext cx="4184895" cy="768701"/>
      </dsp:txXfrm>
    </dsp:sp>
    <dsp:sp modelId="{F918CBC6-3D2A-4651-947C-C6AB0DD291FD}">
      <dsp:nvSpPr>
        <dsp:cNvPr id="0" name=""/>
        <dsp:cNvSpPr/>
      </dsp:nvSpPr>
      <dsp:spPr>
        <a:xfrm rot="5400000">
          <a:off x="-196585" y="2528672"/>
          <a:ext cx="1310571" cy="917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010000"/>
              </a:solidFill>
            </a:rPr>
            <a:t>Préparation de la charge</a:t>
          </a:r>
        </a:p>
      </dsp:txBody>
      <dsp:txXfrm rot="-5400000">
        <a:off x="2" y="2790786"/>
        <a:ext cx="917399" cy="393172"/>
      </dsp:txXfrm>
    </dsp:sp>
    <dsp:sp modelId="{CFB512EF-8E3A-4D3C-B4A9-DDD05886722F}">
      <dsp:nvSpPr>
        <dsp:cNvPr id="0" name=""/>
        <dsp:cNvSpPr/>
      </dsp:nvSpPr>
      <dsp:spPr>
        <a:xfrm rot="5400000">
          <a:off x="2604704" y="644782"/>
          <a:ext cx="851871" cy="4226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>
              <a:solidFill>
                <a:srgbClr val="010000"/>
              </a:solidFill>
            </a:rPr>
            <a:t>Grillage des sulfures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Calcination des carbonates et des hydroxydes</a:t>
          </a:r>
        </a:p>
      </dsp:txBody>
      <dsp:txXfrm rot="-5400000">
        <a:off x="917400" y="2373672"/>
        <a:ext cx="4184895" cy="768701"/>
      </dsp:txXfrm>
    </dsp:sp>
    <dsp:sp modelId="{C6118E53-A719-4BBC-9CC8-CD87F239944A}">
      <dsp:nvSpPr>
        <dsp:cNvPr id="0" name=""/>
        <dsp:cNvSpPr/>
      </dsp:nvSpPr>
      <dsp:spPr>
        <a:xfrm rot="5400000">
          <a:off x="-196585" y="3693291"/>
          <a:ext cx="1310571" cy="9173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/>
            <a:t>Réduction de la forme oxydée</a:t>
          </a:r>
        </a:p>
      </dsp:txBody>
      <dsp:txXfrm rot="-5400000">
        <a:off x="2" y="3955405"/>
        <a:ext cx="917399" cy="393172"/>
      </dsp:txXfrm>
    </dsp:sp>
    <dsp:sp modelId="{F06150BA-FBD8-457A-8828-FC7E881A2B94}">
      <dsp:nvSpPr>
        <dsp:cNvPr id="0" name=""/>
        <dsp:cNvSpPr/>
      </dsp:nvSpPr>
      <dsp:spPr>
        <a:xfrm rot="5400000">
          <a:off x="2604704" y="1809401"/>
          <a:ext cx="851871" cy="42264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err="1"/>
            <a:t>Carboréduction</a:t>
          </a:r>
          <a:endParaRPr lang="fr-FR" sz="1700" kern="1200" dirty="0"/>
        </a:p>
      </dsp:txBody>
      <dsp:txXfrm rot="-5400000">
        <a:off x="917400" y="3538291"/>
        <a:ext cx="4184895" cy="7687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FD02C-9B68-4613-874D-854EFD66CA6A}">
      <dsp:nvSpPr>
        <dsp:cNvPr id="0" name=""/>
        <dsp:cNvSpPr/>
      </dsp:nvSpPr>
      <dsp:spPr>
        <a:xfrm>
          <a:off x="2669" y="459818"/>
          <a:ext cx="1213668" cy="60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Rockwell Condensed" charset="0"/>
            </a:rPr>
            <a:t>Hypoeutectoïdes</a:t>
          </a:r>
        </a:p>
      </dsp:txBody>
      <dsp:txXfrm>
        <a:off x="2669" y="459818"/>
        <a:ext cx="1213668" cy="403200"/>
      </dsp:txXfrm>
    </dsp:sp>
    <dsp:sp modelId="{3EED4FFC-834F-4348-8C32-ACBD547E82A0}">
      <dsp:nvSpPr>
        <dsp:cNvPr id="0" name=""/>
        <dsp:cNvSpPr/>
      </dsp:nvSpPr>
      <dsp:spPr>
        <a:xfrm>
          <a:off x="251252" y="863018"/>
          <a:ext cx="1213668" cy="8568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Rockwell Condensed" charset="0"/>
            </a:rPr>
            <a:t> </a:t>
          </a:r>
          <a:r>
            <a:rPr lang="en-US" sz="1400" kern="1200" dirty="0">
              <a:solidFill>
                <a:srgbClr val="000000"/>
              </a:solidFill>
              <a:latin typeface="Rockwell Condensed" charset="0"/>
            </a:rPr>
            <a:t>0,008% à 0,77%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000000"/>
            </a:solidFill>
            <a:latin typeface="Rockwell Condensed" charset="0"/>
          </a:endParaRPr>
        </a:p>
      </dsp:txBody>
      <dsp:txXfrm>
        <a:off x="276347" y="888113"/>
        <a:ext cx="1163478" cy="806610"/>
      </dsp:txXfrm>
    </dsp:sp>
    <dsp:sp modelId="{2556468C-A806-482F-8AED-EB6798F7290B}">
      <dsp:nvSpPr>
        <dsp:cNvPr id="0" name=""/>
        <dsp:cNvSpPr/>
      </dsp:nvSpPr>
      <dsp:spPr>
        <a:xfrm>
          <a:off x="1400325" y="510334"/>
          <a:ext cx="390054" cy="30216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400325" y="570768"/>
        <a:ext cx="299404" cy="181300"/>
      </dsp:txXfrm>
    </dsp:sp>
    <dsp:sp modelId="{E7E1A1EA-0F74-459B-A202-11CE75E3DCAA}">
      <dsp:nvSpPr>
        <dsp:cNvPr id="0" name=""/>
        <dsp:cNvSpPr/>
      </dsp:nvSpPr>
      <dsp:spPr>
        <a:xfrm>
          <a:off x="1952289" y="459818"/>
          <a:ext cx="1213668" cy="60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rgbClr val="000000"/>
              </a:solidFill>
              <a:latin typeface="Rockwell Condensed" charset="0"/>
            </a:rPr>
            <a:t>Eutectoïdes</a:t>
          </a:r>
        </a:p>
      </dsp:txBody>
      <dsp:txXfrm>
        <a:off x="1952289" y="459818"/>
        <a:ext cx="1213668" cy="403200"/>
      </dsp:txXfrm>
    </dsp:sp>
    <dsp:sp modelId="{91D8B5A5-5165-4272-A7F0-DA15E6E30580}">
      <dsp:nvSpPr>
        <dsp:cNvPr id="0" name=""/>
        <dsp:cNvSpPr/>
      </dsp:nvSpPr>
      <dsp:spPr>
        <a:xfrm>
          <a:off x="2200871" y="863018"/>
          <a:ext cx="1213668" cy="8568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latin typeface="Rockwell Condensed" charset="0"/>
            </a:rPr>
            <a:t> </a:t>
          </a:r>
          <a:r>
            <a:rPr lang="en-US" sz="1400" kern="1200" dirty="0">
              <a:solidFill>
                <a:srgbClr val="000000"/>
              </a:solidFill>
              <a:latin typeface="Rockwell Condensed" charset="0"/>
            </a:rPr>
            <a:t>0,77%</a:t>
          </a:r>
        </a:p>
      </dsp:txBody>
      <dsp:txXfrm>
        <a:off x="2225966" y="888113"/>
        <a:ext cx="1163478" cy="806610"/>
      </dsp:txXfrm>
    </dsp:sp>
    <dsp:sp modelId="{98C67B20-E6C3-484D-B117-EFC001D25FF0}">
      <dsp:nvSpPr>
        <dsp:cNvPr id="0" name=""/>
        <dsp:cNvSpPr/>
      </dsp:nvSpPr>
      <dsp:spPr>
        <a:xfrm>
          <a:off x="3349945" y="510334"/>
          <a:ext cx="390054" cy="30216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349945" y="570768"/>
        <a:ext cx="299404" cy="181300"/>
      </dsp:txXfrm>
    </dsp:sp>
    <dsp:sp modelId="{CF285CCF-9E35-4494-8B5A-B0656B9E3CBB}">
      <dsp:nvSpPr>
        <dsp:cNvPr id="0" name=""/>
        <dsp:cNvSpPr/>
      </dsp:nvSpPr>
      <dsp:spPr>
        <a:xfrm>
          <a:off x="3901909" y="459818"/>
          <a:ext cx="1213668" cy="604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>
              <a:solidFill>
                <a:srgbClr val="000000"/>
              </a:solidFill>
              <a:latin typeface="Rockwell Condensed" charset="0"/>
            </a:rPr>
            <a:t>Hypereutectoïdes</a:t>
          </a:r>
          <a:endParaRPr lang="en-US" sz="1400" kern="1200" dirty="0">
            <a:solidFill>
              <a:srgbClr val="000000"/>
            </a:solidFill>
            <a:latin typeface="Rockwell Condensed" charset="0"/>
          </a:endParaRPr>
        </a:p>
      </dsp:txBody>
      <dsp:txXfrm>
        <a:off x="3901909" y="459818"/>
        <a:ext cx="1213668" cy="403200"/>
      </dsp:txXfrm>
    </dsp:sp>
    <dsp:sp modelId="{066B1CD6-0DE4-4821-952C-8829925B0023}">
      <dsp:nvSpPr>
        <dsp:cNvPr id="0" name=""/>
        <dsp:cNvSpPr/>
      </dsp:nvSpPr>
      <dsp:spPr>
        <a:xfrm>
          <a:off x="4150491" y="863018"/>
          <a:ext cx="1213668" cy="8568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rgbClr val="000000"/>
              </a:solidFill>
              <a:latin typeface="Rockwell Condensed" charset="0"/>
            </a:rPr>
            <a:t>0,77% à 2,11%</a:t>
          </a:r>
        </a:p>
      </dsp:txBody>
      <dsp:txXfrm>
        <a:off x="4175586" y="888113"/>
        <a:ext cx="1163478" cy="806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05F1C-67DD-474C-A6EE-95C0996D303F}">
      <dsp:nvSpPr>
        <dsp:cNvPr id="0" name=""/>
        <dsp:cNvSpPr/>
      </dsp:nvSpPr>
      <dsp:spPr>
        <a:xfrm>
          <a:off x="300916" y="1298"/>
          <a:ext cx="1562128" cy="62485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[ C ] &lt; 0,1%</a:t>
          </a:r>
        </a:p>
      </dsp:txBody>
      <dsp:txXfrm>
        <a:off x="613342" y="1298"/>
        <a:ext cx="937277" cy="624851"/>
      </dsp:txXfrm>
    </dsp:sp>
    <dsp:sp modelId="{9F08F922-82E0-4848-A029-5C57ACBDF408}">
      <dsp:nvSpPr>
        <dsp:cNvPr id="0" name=""/>
        <dsp:cNvSpPr/>
      </dsp:nvSpPr>
      <dsp:spPr>
        <a:xfrm>
          <a:off x="1659967" y="54410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Fer  ( CC )</a:t>
          </a:r>
        </a:p>
      </dsp:txBody>
      <dsp:txXfrm>
        <a:off x="1919280" y="54410"/>
        <a:ext cx="777940" cy="518626"/>
      </dsp:txXfrm>
    </dsp:sp>
    <dsp:sp modelId="{57E484D3-3E86-4F0E-A4C6-12578253C9D4}">
      <dsp:nvSpPr>
        <dsp:cNvPr id="0" name=""/>
        <dsp:cNvSpPr/>
      </dsp:nvSpPr>
      <dsp:spPr>
        <a:xfrm>
          <a:off x="2775015" y="54410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Austénite (CFC)</a:t>
          </a:r>
        </a:p>
      </dsp:txBody>
      <dsp:txXfrm>
        <a:off x="3034328" y="54410"/>
        <a:ext cx="777940" cy="518626"/>
      </dsp:txXfrm>
    </dsp:sp>
    <dsp:sp modelId="{2673B7FB-68CE-4E79-85C9-7984E341E3C0}">
      <dsp:nvSpPr>
        <dsp:cNvPr id="0" name=""/>
        <dsp:cNvSpPr/>
      </dsp:nvSpPr>
      <dsp:spPr>
        <a:xfrm>
          <a:off x="3890062" y="54410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Ferrite (CC)</a:t>
          </a:r>
        </a:p>
      </dsp:txBody>
      <dsp:txXfrm>
        <a:off x="4149375" y="54410"/>
        <a:ext cx="777940" cy="518626"/>
      </dsp:txXfrm>
    </dsp:sp>
    <dsp:sp modelId="{2E94100E-CF77-40CA-8D5F-9F44B48DAEEC}">
      <dsp:nvSpPr>
        <dsp:cNvPr id="0" name=""/>
        <dsp:cNvSpPr/>
      </dsp:nvSpPr>
      <dsp:spPr>
        <a:xfrm>
          <a:off x="300916" y="713629"/>
          <a:ext cx="1562128" cy="62485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 </a:t>
          </a:r>
          <a:r>
            <a:rPr lang="fr-FR" sz="1500" kern="1200" dirty="0">
              <a:latin typeface="Rockwell Condensed" charset="0"/>
            </a:rPr>
            <a:t>0,1% &gt;</a:t>
          </a:r>
          <a:r>
            <a:rPr lang="fr-FR" sz="1500" kern="1200" dirty="0"/>
            <a:t> [ C ] &gt; 0,76%</a:t>
          </a:r>
        </a:p>
      </dsp:txBody>
      <dsp:txXfrm>
        <a:off x="613342" y="713629"/>
        <a:ext cx="937277" cy="624851"/>
      </dsp:txXfrm>
    </dsp:sp>
    <dsp:sp modelId="{254DE241-E71F-45DB-BF09-61F6BAD84D1E}">
      <dsp:nvSpPr>
        <dsp:cNvPr id="0" name=""/>
        <dsp:cNvSpPr/>
      </dsp:nvSpPr>
      <dsp:spPr>
        <a:xfrm>
          <a:off x="1659967" y="766741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Austénite</a:t>
          </a:r>
        </a:p>
      </dsp:txBody>
      <dsp:txXfrm>
        <a:off x="1919280" y="766741"/>
        <a:ext cx="777940" cy="518626"/>
      </dsp:txXfrm>
    </dsp:sp>
    <dsp:sp modelId="{63D29A4D-AA22-499F-8104-D7388688ABBE}">
      <dsp:nvSpPr>
        <dsp:cNvPr id="0" name=""/>
        <dsp:cNvSpPr/>
      </dsp:nvSpPr>
      <dsp:spPr>
        <a:xfrm>
          <a:off x="2775015" y="766741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Austénite, Ferrite</a:t>
          </a:r>
        </a:p>
      </dsp:txBody>
      <dsp:txXfrm>
        <a:off x="3034328" y="766741"/>
        <a:ext cx="777940" cy="518626"/>
      </dsp:txXfrm>
    </dsp:sp>
    <dsp:sp modelId="{6708D391-1D12-405A-B16D-B2F14207CBB9}">
      <dsp:nvSpPr>
        <dsp:cNvPr id="0" name=""/>
        <dsp:cNvSpPr/>
      </dsp:nvSpPr>
      <dsp:spPr>
        <a:xfrm>
          <a:off x="3890062" y="766741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Ferrite, perlite</a:t>
          </a:r>
        </a:p>
      </dsp:txBody>
      <dsp:txXfrm>
        <a:off x="4149375" y="766741"/>
        <a:ext cx="777940" cy="518626"/>
      </dsp:txXfrm>
    </dsp:sp>
    <dsp:sp modelId="{28F0CEE8-CDF6-44F3-8C39-C6BD22310A25}">
      <dsp:nvSpPr>
        <dsp:cNvPr id="0" name=""/>
        <dsp:cNvSpPr/>
      </dsp:nvSpPr>
      <dsp:spPr>
        <a:xfrm>
          <a:off x="300916" y="1425959"/>
          <a:ext cx="1562128" cy="62485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[ C ] = 0,76% </a:t>
          </a:r>
        </a:p>
      </dsp:txBody>
      <dsp:txXfrm>
        <a:off x="613342" y="1425959"/>
        <a:ext cx="937277" cy="624851"/>
      </dsp:txXfrm>
    </dsp:sp>
    <dsp:sp modelId="{7ADFD26E-3E8E-4341-AB4B-E5BFA2B4BCDB}">
      <dsp:nvSpPr>
        <dsp:cNvPr id="0" name=""/>
        <dsp:cNvSpPr/>
      </dsp:nvSpPr>
      <dsp:spPr>
        <a:xfrm>
          <a:off x="1659967" y="1479071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Transformation eutectique</a:t>
          </a:r>
        </a:p>
      </dsp:txBody>
      <dsp:txXfrm>
        <a:off x="1919280" y="1479071"/>
        <a:ext cx="777940" cy="518626"/>
      </dsp:txXfrm>
    </dsp:sp>
    <dsp:sp modelId="{A24E6A73-D9E9-42F7-BF4E-026B2B5BB284}">
      <dsp:nvSpPr>
        <dsp:cNvPr id="0" name=""/>
        <dsp:cNvSpPr/>
      </dsp:nvSpPr>
      <dsp:spPr>
        <a:xfrm>
          <a:off x="2775015" y="1479071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Perlite</a:t>
          </a:r>
        </a:p>
      </dsp:txBody>
      <dsp:txXfrm>
        <a:off x="3034328" y="1479071"/>
        <a:ext cx="777940" cy="518626"/>
      </dsp:txXfrm>
    </dsp:sp>
    <dsp:sp modelId="{2393CBA7-E6C7-431F-97C4-0E6FA0B1DD6A}">
      <dsp:nvSpPr>
        <dsp:cNvPr id="0" name=""/>
        <dsp:cNvSpPr/>
      </dsp:nvSpPr>
      <dsp:spPr>
        <a:xfrm>
          <a:off x="300916" y="2138290"/>
          <a:ext cx="1562128" cy="62485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2,14% &gt; [ C ] &gt;0,76%</a:t>
          </a:r>
        </a:p>
      </dsp:txBody>
      <dsp:txXfrm>
        <a:off x="613342" y="2138290"/>
        <a:ext cx="937277" cy="624851"/>
      </dsp:txXfrm>
    </dsp:sp>
    <dsp:sp modelId="{487C5C4C-3AFF-4451-9FEF-C98C584E369F}">
      <dsp:nvSpPr>
        <dsp:cNvPr id="0" name=""/>
        <dsp:cNvSpPr/>
      </dsp:nvSpPr>
      <dsp:spPr>
        <a:xfrm>
          <a:off x="1659967" y="2191402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Austénite, Cémentite</a:t>
          </a:r>
        </a:p>
      </dsp:txBody>
      <dsp:txXfrm>
        <a:off x="1919280" y="2191402"/>
        <a:ext cx="777940" cy="518626"/>
      </dsp:txXfrm>
    </dsp:sp>
    <dsp:sp modelId="{19CECDBD-E363-413F-A744-D650A67411E2}">
      <dsp:nvSpPr>
        <dsp:cNvPr id="0" name=""/>
        <dsp:cNvSpPr/>
      </dsp:nvSpPr>
      <dsp:spPr>
        <a:xfrm>
          <a:off x="2775015" y="2191402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/>
            <a:t>Perlite, Cémentite</a:t>
          </a:r>
        </a:p>
      </dsp:txBody>
      <dsp:txXfrm>
        <a:off x="3034328" y="2191402"/>
        <a:ext cx="777940" cy="518626"/>
      </dsp:txXfrm>
    </dsp:sp>
    <dsp:sp modelId="{9A4DB424-56F8-4EFA-9CF9-0A1C38E938D0}">
      <dsp:nvSpPr>
        <dsp:cNvPr id="0" name=""/>
        <dsp:cNvSpPr/>
      </dsp:nvSpPr>
      <dsp:spPr>
        <a:xfrm>
          <a:off x="3890062" y="2191402"/>
          <a:ext cx="1296566" cy="518626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 dirty="0"/>
        </a:p>
      </dsp:txBody>
      <dsp:txXfrm>
        <a:off x="4149375" y="2191402"/>
        <a:ext cx="777940" cy="518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A6CDC-F9C1-4478-8DD9-1DF81B3BBC69}" type="datetimeFigureOut">
              <a:rPr lang="en-US"/>
              <a:t>4/22/2016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2FC4F-5EBB-43A5-8F53-47AD6059CA87}" type="slidenum">
              <a:rPr lang="en-US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40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95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Le </a:t>
            </a:r>
            <a:r>
              <a:rPr lang="en-US" sz="900" b="1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recuit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 consiste à :</a:t>
            </a:r>
          </a:p>
          <a:p>
            <a:r>
              <a:rPr lang="en-US" sz="7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 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chauffer la pièce à une température déterminée dite température de recuit (le choix de la température dépend des objectifs, elle peut aller de 450 et 1100°C)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7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 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maintenir cette pièce à cette température pendant un temps donné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7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 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refroidir à la vitesse adéquate afin d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obtenir après retour à la température ambiante un état structural du métal proche de l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état d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équilibre stable.</a:t>
            </a:r>
          </a:p>
          <a:p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Cette définition très générale est habituellement complétée par une formulation précisant le but du traitement.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Le recuit permet notamment :</a:t>
            </a:r>
          </a:p>
          <a:p>
            <a:r>
              <a:rPr lang="en-US" sz="7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 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d'éliminer ou réduire les contraintes résiduelles du métal liées à une action antérieure (déformation, soudure, etc.) ou un traitement thermique antérieur,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7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 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ou d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obtenir la formation d'une structure favorable à une action ultérieure (déformation, usinage, etc.) ou un traitement thermique ultérieur.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●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La </a:t>
            </a:r>
            <a:r>
              <a:rPr lang="en-US" sz="900" b="1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trempe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 (ou durcissement par trempe) consiste à :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7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 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chauffer la pièce à une température appropriée (austénitisation ou mise en solution)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7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 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refroidir à une vitesse adéquate la pièce en la plongeant par exemple dans de l'eau (trempe à l'eau) ou de l'huile (trempe à l'huile) ou par insufflation d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un gaz tel que l'air. On peut évoquer également les émulsions eau-polymères ainsi que certains sels (nitrates, nitrites) comme milieux de trempe.</a:t>
            </a:r>
          </a:p>
          <a:p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Une trempe a pour objet de durcir le métal. Elle permet d'obtenir des aciers très durs mais dans la plupart des cas peu ductiles. Elle est donc généralement suivie d'un revenu.</a:t>
            </a:r>
          </a:p>
          <a:p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Remarque : Il est possible de réaliser des trempes "locales" ne s'appliquant qu'à une partie d'une pièce.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●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Le </a:t>
            </a:r>
            <a:r>
              <a:rPr lang="en-US" sz="900" b="1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revenu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 consiste :</a:t>
            </a:r>
          </a:p>
          <a:p>
            <a:r>
              <a:rPr lang="en-US" sz="7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 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en un ou plusieurs chauffages de la pièce à une température déterminée (inférieure à la température de début de transformation de phase de l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acier~ 700°C)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7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 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un maintien de la pièce à cette température pendant un temps donné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7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 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un refroidissement approprié.</a:t>
            </a:r>
            <a:endParaRPr lang="fr-FR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Un revenu permet d'atténuer les effets de la trempe en rendant la pièce plus ductile et plus tenace. Il peut dans des cas particuliers permettre un durcissement secondaire. L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emploi du terme revenu sous-entend que le traitement est réalisé sur un état préalablement trempé. [Un traitement à 500°C sur un acier trempé est un revenu, sur un acier non traité est un recuit].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●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Le </a:t>
            </a:r>
            <a:r>
              <a:rPr lang="en-US" sz="900" b="1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traitement de normalisation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 (équivalent d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un recuit à haute température suivi d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un refroidissement à l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air) est un traitement d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affinage structural permettant un adoucissement et l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élimination des contraintes apparues avec les opérations précédentes. Outre l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obtention de structures homogènes recherchées dans certaines applications mécaniques il conduit à un état reproductible idéal pour la trempe. L</a:t>
            </a:r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état dit "normalisé" est un état de livraison des produits sidérurgiques.</a:t>
            </a:r>
            <a:endParaRPr lang="en-US" sz="900">
              <a:solidFill>
                <a:srgbClr val="9A0C0B"/>
              </a:solidFill>
              <a:latin typeface="Verdana"/>
              <a:ea typeface="Verdana"/>
              <a:cs typeface="Verdana"/>
            </a:endParaRPr>
          </a:p>
          <a:p>
            <a:r>
              <a:rPr lang="en-US" sz="900">
                <a:solidFill>
                  <a:srgbClr val="9A0C0B"/>
                </a:solidFill>
                <a:latin typeface="Verdana"/>
                <a:ea typeface="Verdana"/>
                <a:cs typeface="Verdana"/>
              </a:rPr>
              <a:t>●</a:t>
            </a:r>
            <a:r>
              <a:rPr lang="en-US" sz="700">
                <a:solidFill>
                  <a:srgbClr val="9A0C0B"/>
                </a:solidFill>
                <a:latin typeface="Times New Roman"/>
                <a:ea typeface="Verdana"/>
                <a:cs typeface="Times New Roman"/>
              </a:rPr>
              <a:t>    </a:t>
            </a:r>
            <a:r>
              <a:rPr lang="fr-FR" sz="900">
                <a:latin typeface="Verdana"/>
                <a:ea typeface="Verdana"/>
                <a:cs typeface="Verdana"/>
              </a:rPr>
              <a:t>Il faut également noter qu</a:t>
            </a:r>
            <a:r>
              <a:rPr lang="en-US" sz="900"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latin typeface="Verdana"/>
                <a:ea typeface="Verdana"/>
                <a:cs typeface="Verdana"/>
              </a:rPr>
              <a:t>avec l</a:t>
            </a:r>
            <a:r>
              <a:rPr lang="en-US" sz="900">
                <a:latin typeface="Verdana"/>
                <a:ea typeface="Verdana"/>
                <a:cs typeface="Verdana"/>
              </a:rPr>
              <a:t>’</a:t>
            </a:r>
            <a:r>
              <a:rPr lang="fr-FR" sz="900">
                <a:latin typeface="Verdana"/>
                <a:ea typeface="Verdana"/>
                <a:cs typeface="Verdana"/>
              </a:rPr>
              <a:t>évolution technologique on réalise à présent des produits avec des </a:t>
            </a:r>
            <a:r>
              <a:rPr lang="en-US" sz="900" b="1">
                <a:latin typeface="Verdana"/>
                <a:ea typeface="Verdana"/>
                <a:cs typeface="Verdana"/>
              </a:rPr>
              <a:t>traitements thermomécaniques</a:t>
            </a:r>
            <a:r>
              <a:rPr lang="fr-FR" sz="900">
                <a:latin typeface="Verdana"/>
                <a:ea typeface="Verdana"/>
                <a:cs typeface="Verdana"/>
              </a:rPr>
              <a:t> à hautes températures, sans oublier les </a:t>
            </a:r>
            <a:r>
              <a:rPr lang="en-US" sz="900" b="1">
                <a:latin typeface="Verdana"/>
                <a:ea typeface="Verdana"/>
                <a:cs typeface="Verdana"/>
              </a:rPr>
              <a:t>traitements thermochimiques</a:t>
            </a:r>
            <a:r>
              <a:rPr lang="en-US" sz="900">
                <a:latin typeface="Verdana"/>
                <a:ea typeface="Verdana"/>
                <a:cs typeface="Verdana"/>
              </a:rPr>
              <a:t>(cémentation, nitruration…).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65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043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04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71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362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387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354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03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70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38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2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13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82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latin typeface="Calibri"/>
              </a:rPr>
              <a:t>Le milieu acide ramène le phosphate sous forme de phosphure.</a:t>
            </a:r>
          </a:p>
          <a:p>
            <a:r>
              <a:rPr lang="fr-FR">
                <a:latin typeface="Calibri"/>
              </a:rPr>
              <a:t>Par contre, dans un milieu basique, le phosphates de fer sont stables et se retrouvent dans les scories.</a:t>
            </a:r>
          </a:p>
          <a:p>
            <a:r>
              <a:rPr lang="fr-FR">
                <a:latin typeface="Calibri"/>
              </a:rPr>
              <a:t>de la chaux : pour obtenir des scories basiques qui stabiliseront et absorberont les impuretés.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16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FC4F-5EBB-43A5-8F53-47AD6059CA87}" type="slidenum">
              <a:rPr lang="en-US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0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1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7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6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9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8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8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5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0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4/22/2016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‹N°›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microsoft.com/office/2007/relationships/diagramDrawing" Target="../diagrams/drawing4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8.xml"/><Relationship Id="rId12" Type="http://schemas.openxmlformats.org/officeDocument/2006/relationships/diagramColors" Target="../diagrams/colors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diagramQuickStyle" Target="../diagrams/quickStyle4.xml"/><Relationship Id="rId5" Type="http://schemas.openxmlformats.org/officeDocument/2006/relationships/tags" Target="../tags/tag66.xml"/><Relationship Id="rId10" Type="http://schemas.openxmlformats.org/officeDocument/2006/relationships/diagramLayout" Target="../diagrams/layout4.xml"/><Relationship Id="rId4" Type="http://schemas.openxmlformats.org/officeDocument/2006/relationships/tags" Target="../tags/tag65.xml"/><Relationship Id="rId9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16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72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16.png"/><Relationship Id="rId18" Type="http://schemas.microsoft.com/office/2007/relationships/diagramDrawing" Target="../diagrams/drawing5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5.xml"/><Relationship Id="rId2" Type="http://schemas.openxmlformats.org/officeDocument/2006/relationships/tags" Target="../tags/tag78.xml"/><Relationship Id="rId16" Type="http://schemas.openxmlformats.org/officeDocument/2006/relationships/diagramQuickStyle" Target="../diagrams/quickStyle5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81.xml"/><Relationship Id="rId15" Type="http://schemas.openxmlformats.org/officeDocument/2006/relationships/diagramLayout" Target="../diagrams/layout5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3.png"/><Relationship Id="rId5" Type="http://schemas.openxmlformats.org/officeDocument/2006/relationships/tags" Target="../tags/tag92.xml"/><Relationship Id="rId10" Type="http://schemas.openxmlformats.org/officeDocument/2006/relationships/image" Target="../media/image18.jpeg"/><Relationship Id="rId4" Type="http://schemas.openxmlformats.org/officeDocument/2006/relationships/tags" Target="../tags/tag91.xml"/><Relationship Id="rId9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00.xml"/><Relationship Id="rId7" Type="http://schemas.openxmlformats.org/officeDocument/2006/relationships/tags" Target="../tags/tag103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video" Target="https://www.youtube.com/embed/z6KoYQXY8T4" TargetMode="External"/><Relationship Id="rId5" Type="http://schemas.openxmlformats.org/officeDocument/2006/relationships/tags" Target="../tags/tag102.xml"/><Relationship Id="rId10" Type="http://schemas.openxmlformats.org/officeDocument/2006/relationships/image" Target="../media/image19.jpeg"/><Relationship Id="rId4" Type="http://schemas.openxmlformats.org/officeDocument/2006/relationships/tags" Target="../tags/tag101.xml"/><Relationship Id="rId9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tags" Target="../tags/tag7.xml"/><Relationship Id="rId7" Type="http://schemas.openxmlformats.org/officeDocument/2006/relationships/notesSlide" Target="../notesSlides/notesSlide3.xml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tags" Target="../tags/tag6.xml"/><Relationship Id="rId16" Type="http://schemas.openxmlformats.org/officeDocument/2006/relationships/diagramColors" Target="../diagrams/colors2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diagramColors" Target="../diagrams/colors1.xml"/><Relationship Id="rId5" Type="http://schemas.openxmlformats.org/officeDocument/2006/relationships/tags" Target="../tags/tag9.xml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8.xml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microsoft.com/office/2007/relationships/diagramDrawing" Target="../diagrams/drawing3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5.xml"/><Relationship Id="rId12" Type="http://schemas.openxmlformats.org/officeDocument/2006/relationships/diagramColors" Target="../diagrams/colors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diagramQuickStyle" Target="../diagrams/quickStyle3.xml"/><Relationship Id="rId5" Type="http://schemas.openxmlformats.org/officeDocument/2006/relationships/tags" Target="../tags/tag14.xml"/><Relationship Id="rId10" Type="http://schemas.openxmlformats.org/officeDocument/2006/relationships/diagramLayout" Target="../diagrams/layout3.xml"/><Relationship Id="rId4" Type="http://schemas.openxmlformats.org/officeDocument/2006/relationships/tags" Target="../tags/tag13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6.png"/><Relationship Id="rId5" Type="http://schemas.openxmlformats.org/officeDocument/2006/relationships/tags" Target="../tags/tag20.xml"/><Relationship Id="rId10" Type="http://schemas.openxmlformats.org/officeDocument/2006/relationships/image" Target="../media/image5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9.png"/><Relationship Id="rId5" Type="http://schemas.openxmlformats.org/officeDocument/2006/relationships/tags" Target="../tags/tag32.xml"/><Relationship Id="rId10" Type="http://schemas.openxmlformats.org/officeDocument/2006/relationships/image" Target="../media/image8.png"/><Relationship Id="rId4" Type="http://schemas.openxmlformats.org/officeDocument/2006/relationships/tags" Target="../tags/tag3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notesSlide" Target="../notesSlides/notesSlide8.xml"/><Relationship Id="rId3" Type="http://schemas.openxmlformats.org/officeDocument/2006/relationships/tags" Target="../tags/tag37.xml"/><Relationship Id="rId21" Type="http://schemas.openxmlformats.org/officeDocument/2006/relationships/image" Target="../media/image12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11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image" Target="../media/image10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image" Target="../media/image14.pn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L'acier</a:t>
            </a:r>
            <a:br>
              <a:rPr lang="fr-CA" dirty="0"/>
            </a:br>
            <a:r>
              <a:rPr lang="fr-CA" sz="2000" dirty="0">
                <a:latin typeface="Arial Black"/>
              </a:rPr>
              <a:t>Un facteur de l'évolution technique des civilisations</a:t>
            </a:r>
            <a:endParaRPr lang="fr-FR" sz="2000" dirty="0">
              <a:latin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Samuel Vallières-Gosselin </a:t>
            </a:r>
          </a:p>
          <a:p>
            <a:r>
              <a:rPr lang="fr-FR" dirty="0"/>
              <a:t>111 076 612</a:t>
            </a:r>
          </a:p>
        </p:txBody>
      </p:sp>
    </p:spTree>
    <p:extLst>
      <p:ext uri="{BB962C8B-B14F-4D97-AF65-F5344CB8AC3E}">
        <p14:creationId xmlns:p14="http://schemas.microsoft.com/office/powerpoint/2010/main" val="16964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Formation de l'acier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600" b="1" u="sng" dirty="0"/>
              <a:t>Type de </a:t>
            </a:r>
            <a:r>
              <a:rPr lang="en-US" sz="1600" b="1" u="sng" dirty="0" err="1"/>
              <a:t>traitement</a:t>
            </a:r>
            <a:endParaRPr lang="fr-FR" sz="1600" b="1" u="sng" dirty="0"/>
          </a:p>
          <a:p>
            <a:r>
              <a:rPr lang="en-US" sz="1600" dirty="0"/>
              <a:t>De </a:t>
            </a:r>
            <a:r>
              <a:rPr lang="en-US" sz="1600" dirty="0" err="1"/>
              <a:t>recuit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 err="1">
                <a:solidFill>
                  <a:srgbClr val="69240C"/>
                </a:solidFill>
              </a:rPr>
              <a:t>Refroidissement</a:t>
            </a:r>
            <a:r>
              <a:rPr lang="en-US" sz="1550" dirty="0">
                <a:solidFill>
                  <a:srgbClr val="69240C"/>
                </a:solidFill>
              </a:rPr>
              <a:t> lent</a:t>
            </a:r>
          </a:p>
          <a:p>
            <a:r>
              <a:rPr lang="en-US" sz="1600" dirty="0"/>
              <a:t>De </a:t>
            </a:r>
            <a:r>
              <a:rPr lang="en-US" sz="1600" dirty="0" err="1"/>
              <a:t>trempe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 err="1">
                <a:solidFill>
                  <a:srgbClr val="69240C"/>
                </a:solidFill>
              </a:rPr>
              <a:t>Refroidissement</a:t>
            </a:r>
            <a:r>
              <a:rPr lang="en-US" sz="1550" dirty="0">
                <a:solidFill>
                  <a:srgbClr val="69240C"/>
                </a:solidFill>
              </a:rPr>
              <a:t> </a:t>
            </a:r>
            <a:r>
              <a:rPr lang="en-US" sz="1550" dirty="0" err="1">
                <a:solidFill>
                  <a:srgbClr val="69240C"/>
                </a:solidFill>
              </a:rPr>
              <a:t>rapide</a:t>
            </a:r>
            <a:endParaRPr lang="en-US" sz="1550" dirty="0">
              <a:solidFill>
                <a:srgbClr val="69240C"/>
              </a:solidFill>
            </a:endParaRPr>
          </a:p>
          <a:p>
            <a:r>
              <a:rPr lang="en-US" sz="1600" dirty="0"/>
              <a:t>De </a:t>
            </a:r>
            <a:r>
              <a:rPr lang="en-US" sz="1600" dirty="0" err="1"/>
              <a:t>normalisation</a:t>
            </a:r>
            <a:endParaRPr lang="en-US" sz="1600" dirty="0"/>
          </a:p>
          <a:p>
            <a:pPr lvl="1">
              <a:lnSpc>
                <a:spcPct val="100000"/>
              </a:lnSpc>
            </a:pPr>
            <a:endParaRPr lang="en-US" sz="1100" dirty="0"/>
          </a:p>
        </p:txBody>
      </p:sp>
      <p:graphicFrame>
        <p:nvGraphicFramePr>
          <p:cNvPr id="5" name="Diagram 4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58473441"/>
              </p:ext>
            </p:extLst>
          </p:nvPr>
        </p:nvGraphicFramePr>
        <p:xfrm>
          <a:off x="515145" y="4158815"/>
          <a:ext cx="5366830" cy="2179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543900" y="685800"/>
            <a:ext cx="5302250" cy="1754326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dirty="0"/>
              <a:t>La structure cristalline des </a:t>
            </a:r>
            <a:r>
              <a:rPr lang="en-US" dirty="0" err="1"/>
              <a:t>aciers</a:t>
            </a:r>
            <a:r>
              <a:rPr lang="en-US" dirty="0"/>
              <a:t> </a:t>
            </a:r>
            <a:r>
              <a:rPr lang="en-US" dirty="0" err="1"/>
              <a:t>dépend</a:t>
            </a:r>
            <a:r>
              <a:rPr lang="en-US" dirty="0"/>
              <a:t> de:</a:t>
            </a:r>
            <a:br>
              <a:rPr lang="en-US" dirty="0"/>
            </a:b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 concentration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carbone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présence</a:t>
            </a:r>
            <a:r>
              <a:rPr lang="en-US" dirty="0"/>
              <a:t> d'</a:t>
            </a:r>
            <a:r>
              <a:rPr lang="fr-CA" dirty="0"/>
              <a:t>autres</a:t>
            </a:r>
            <a:r>
              <a:rPr lang="en-US" dirty="0"/>
              <a:t> </a:t>
            </a:r>
            <a:r>
              <a:rPr lang="en-US" dirty="0" err="1"/>
              <a:t>éléments</a:t>
            </a:r>
            <a:r>
              <a:rPr lang="en-US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 </a:t>
            </a:r>
            <a:r>
              <a:rPr lang="en-US" dirty="0" err="1"/>
              <a:t>vitesse</a:t>
            </a:r>
            <a:r>
              <a:rPr lang="en-US" dirty="0"/>
              <a:t> de </a:t>
            </a:r>
            <a:r>
              <a:rPr lang="fr-CA" dirty="0"/>
              <a:t>refroidissement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82600" y="3363913"/>
            <a:ext cx="539096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Rockwell" charset="0"/>
              </a:rPr>
              <a:t>3 types d'acier selon la concentration en carbone</a:t>
            </a:r>
            <a:endParaRPr lang="en-US" sz="2000" dirty="0">
              <a:latin typeface="Rockwell" charset="0"/>
            </a:endParaRPr>
          </a:p>
        </p:txBody>
      </p:sp>
      <p:cxnSp>
        <p:nvCxnSpPr>
          <p:cNvPr id="11" name="Connecteur droit avec flèche 10"/>
          <p:cNvCxnSpPr/>
          <p:nvPr>
            <p:custDataLst>
              <p:tags r:id="rId6"/>
            </p:custDataLst>
          </p:nvPr>
        </p:nvCxnSpPr>
        <p:spPr>
          <a:xfrm>
            <a:off x="206032" y="2965773"/>
            <a:ext cx="5979024" cy="1771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0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6002" y="5457095"/>
            <a:ext cx="2743200" cy="1218134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Rockwell Condensed"/>
              </a:rPr>
              <a:t>Composition de l'acier 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Diagramme</a:t>
            </a:r>
            <a:r>
              <a:rPr lang="en-US" dirty="0"/>
              <a:t> de phase de </a:t>
            </a:r>
            <a:r>
              <a:rPr lang="en-US" dirty="0" err="1"/>
              <a:t>l'acier</a:t>
            </a:r>
            <a:r>
              <a:rPr lang="en-US" dirty="0"/>
              <a:t>:</a:t>
            </a:r>
            <a:endParaRPr lang="fr-FR" dirty="0"/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9240C"/>
                </a:solidFill>
              </a:rPr>
              <a:t> </a:t>
            </a:r>
            <a:r>
              <a:rPr lang="en-US" dirty="0" err="1">
                <a:solidFill>
                  <a:srgbClr val="69240C"/>
                </a:solidFill>
              </a:rPr>
              <a:t>Caractérisé</a:t>
            </a:r>
            <a:r>
              <a:rPr lang="en-US" dirty="0">
                <a:solidFill>
                  <a:srgbClr val="69240C"/>
                </a:solidFill>
              </a:rPr>
              <a:t> par un large </a:t>
            </a:r>
            <a:r>
              <a:rPr lang="en-US" dirty="0" err="1">
                <a:solidFill>
                  <a:srgbClr val="69240C"/>
                </a:solidFill>
              </a:rPr>
              <a:t>domaine</a:t>
            </a:r>
            <a:r>
              <a:rPr lang="en-US" dirty="0">
                <a:solidFill>
                  <a:srgbClr val="69240C"/>
                </a:solidFill>
              </a:rPr>
              <a:t> sous </a:t>
            </a:r>
            <a:r>
              <a:rPr lang="en-US" dirty="0" err="1">
                <a:solidFill>
                  <a:srgbClr val="69240C"/>
                </a:solidFill>
              </a:rPr>
              <a:t>forme</a:t>
            </a:r>
            <a:r>
              <a:rPr lang="en-US" dirty="0">
                <a:solidFill>
                  <a:srgbClr val="69240C"/>
                </a:solidFill>
              </a:rPr>
              <a:t> </a:t>
            </a:r>
            <a:r>
              <a:rPr lang="en-US" dirty="0" err="1">
                <a:solidFill>
                  <a:srgbClr val="69240C"/>
                </a:solidFill>
              </a:rPr>
              <a:t>d'austénite</a:t>
            </a:r>
            <a:r>
              <a:rPr lang="en-US" dirty="0">
                <a:solidFill>
                  <a:srgbClr val="69240C"/>
                </a:solidFill>
              </a:rPr>
              <a:t>.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69240C"/>
                </a:solidFill>
              </a:rPr>
              <a:t>Définie</a:t>
            </a:r>
            <a:r>
              <a:rPr lang="en-US" dirty="0">
                <a:solidFill>
                  <a:srgbClr val="69240C"/>
                </a:solidFill>
              </a:rPr>
              <a:t> la composition de  </a:t>
            </a:r>
            <a:r>
              <a:rPr lang="en-US" dirty="0" err="1">
                <a:solidFill>
                  <a:srgbClr val="69240C"/>
                </a:solidFill>
              </a:rPr>
              <a:t>l'alliage</a:t>
            </a:r>
            <a:r>
              <a:rPr lang="en-US" dirty="0">
                <a:solidFill>
                  <a:srgbClr val="69240C"/>
                </a:solidFill>
              </a:rPr>
              <a:t> </a:t>
            </a:r>
            <a:r>
              <a:rPr lang="en-US" dirty="0" err="1">
                <a:solidFill>
                  <a:srgbClr val="69240C"/>
                </a:solidFill>
              </a:rPr>
              <a:t>lors</a:t>
            </a:r>
            <a:r>
              <a:rPr lang="en-US" dirty="0">
                <a:solidFill>
                  <a:srgbClr val="69240C"/>
                </a:solidFill>
              </a:rPr>
              <a:t> d'un </a:t>
            </a:r>
            <a:r>
              <a:rPr lang="en-US" dirty="0" err="1">
                <a:solidFill>
                  <a:srgbClr val="69240C"/>
                </a:solidFill>
              </a:rPr>
              <a:t>refroidissement</a:t>
            </a:r>
            <a:r>
              <a:rPr lang="en-US" dirty="0">
                <a:solidFill>
                  <a:srgbClr val="69240C"/>
                </a:solidFill>
              </a:rPr>
              <a:t> lent.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69240C"/>
                </a:solidFill>
              </a:rPr>
              <a:t>Solubilité</a:t>
            </a:r>
            <a:r>
              <a:rPr lang="en-US" dirty="0">
                <a:solidFill>
                  <a:srgbClr val="69240C"/>
                </a:solidFill>
              </a:rPr>
              <a:t> du </a:t>
            </a:r>
            <a:r>
              <a:rPr lang="en-US" dirty="0" err="1">
                <a:solidFill>
                  <a:srgbClr val="69240C"/>
                </a:solidFill>
              </a:rPr>
              <a:t>carbone</a:t>
            </a:r>
            <a:r>
              <a:rPr lang="en-US" dirty="0">
                <a:solidFill>
                  <a:srgbClr val="69240C"/>
                </a:solidFill>
              </a:rPr>
              <a:t> </a:t>
            </a:r>
            <a:r>
              <a:rPr lang="en-US" dirty="0" err="1">
                <a:solidFill>
                  <a:srgbClr val="69240C"/>
                </a:solidFill>
              </a:rPr>
              <a:t>selon</a:t>
            </a:r>
            <a:r>
              <a:rPr lang="en-US" dirty="0">
                <a:solidFill>
                  <a:srgbClr val="69240C"/>
                </a:solidFill>
              </a:rPr>
              <a:t> la structure 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1265620" y="283234"/>
            <a:ext cx="3922178" cy="40011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fr-FR" sz="2000" dirty="0">
                <a:latin typeface="Rockwell"/>
              </a:rPr>
              <a:t>Diagramme de Phase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13"/>
          <a:srcRect l="-45" t="63" r="45" b="10536"/>
          <a:stretch>
            <a:fillRect/>
          </a:stretch>
        </p:blipFill>
        <p:spPr>
          <a:xfrm>
            <a:off x="129096" y="685800"/>
            <a:ext cx="5863717" cy="4060825"/>
          </a:xfrm>
        </p:spPr>
      </p:pic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157851" y="4681733"/>
            <a:ext cx="2892647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fr-FR" sz="1400" dirty="0"/>
              <a:t>Structure cristalline des différentes phases solides du fer pur.</a:t>
            </a:r>
          </a:p>
        </p:txBody>
      </p:sp>
      <p:sp>
        <p:nvSpPr>
          <p:cNvPr id="4" name="ZoneTexte 3"/>
          <p:cNvSpPr txBox="1"/>
          <p:nvPr>
            <p:custDataLst>
              <p:tags r:id="rId7"/>
            </p:custDataLst>
          </p:nvPr>
        </p:nvSpPr>
        <p:spPr>
          <a:xfrm>
            <a:off x="316001" y="6679171"/>
            <a:ext cx="2743200" cy="18466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600" dirty="0"/>
              <a:t>http://www.chimix.com/an7/sup/image/a529.gif</a:t>
            </a:r>
          </a:p>
        </p:txBody>
      </p:sp>
      <p:sp>
        <p:nvSpPr>
          <p:cNvPr id="9" name="ZoneTexte 8"/>
          <p:cNvSpPr txBox="1"/>
          <p:nvPr>
            <p:custDataLst>
              <p:tags r:id="rId8"/>
            </p:custDataLst>
          </p:nvPr>
        </p:nvSpPr>
        <p:spPr>
          <a:xfrm>
            <a:off x="3349848" y="5111726"/>
            <a:ext cx="27432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Solidification: 1538 °C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Structure CC (fer delta)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1394 °C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Structure CFC (Austénite)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912 °C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Structure CC ( Ferrite)</a:t>
            </a:r>
          </a:p>
        </p:txBody>
      </p:sp>
      <p:cxnSp>
        <p:nvCxnSpPr>
          <p:cNvPr id="10" name="Connecteur droit avec flèche 9"/>
          <p:cNvCxnSpPr/>
          <p:nvPr>
            <p:custDataLst>
              <p:tags r:id="rId9"/>
            </p:custDataLst>
          </p:nvPr>
        </p:nvCxnSpPr>
        <p:spPr>
          <a:xfrm>
            <a:off x="158024" y="4674544"/>
            <a:ext cx="5979024" cy="1771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24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570381" y="5521793"/>
            <a:ext cx="2403384" cy="106816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12230" y="619379"/>
            <a:ext cx="2400300" cy="1737360"/>
          </a:xfrm>
        </p:spPr>
        <p:txBody>
          <a:bodyPr/>
          <a:lstStyle/>
          <a:p>
            <a:r>
              <a:rPr lang="en-US" dirty="0" err="1"/>
              <a:t>Diagramme</a:t>
            </a:r>
            <a:r>
              <a:rPr lang="en-US" dirty="0"/>
              <a:t> de phase de l'acier</a:t>
            </a:r>
            <a:br>
              <a:rPr lang="en-US" dirty="0"/>
            </a:br>
            <a:r>
              <a:rPr lang="en-US" dirty="0"/>
              <a:t> </a:t>
            </a:r>
            <a:endParaRPr lang="fr-FR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099567" y="326366"/>
            <a:ext cx="3922178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fr-FR" dirty="0"/>
              <a:t>Concentration en carbone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3"/>
          <a:srcRect l="-45" t="63" r="45" b="10536"/>
          <a:stretch>
            <a:fillRect/>
          </a:stretch>
        </p:blipFill>
        <p:spPr>
          <a:xfrm>
            <a:off x="941112" y="685800"/>
            <a:ext cx="3930926" cy="2609850"/>
          </a:xfrm>
        </p:spPr>
      </p:pic>
      <p:sp>
        <p:nvSpPr>
          <p:cNvPr id="4" name="ZoneTexte 3"/>
          <p:cNvSpPr txBox="1"/>
          <p:nvPr>
            <p:custDataLst>
              <p:tags r:id="rId5"/>
            </p:custDataLst>
          </p:nvPr>
        </p:nvSpPr>
        <p:spPr>
          <a:xfrm>
            <a:off x="6358992" y="6585718"/>
            <a:ext cx="2743200" cy="18466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600" dirty="0"/>
              <a:t>http://www.chimix.com/an7/sup/image/a529.gif</a:t>
            </a:r>
          </a:p>
        </p:txBody>
      </p:sp>
      <p:cxnSp>
        <p:nvCxnSpPr>
          <p:cNvPr id="10" name="Connecteur droit avec flèche 9"/>
          <p:cNvCxnSpPr/>
          <p:nvPr>
            <p:custDataLst>
              <p:tags r:id="rId6"/>
            </p:custDataLst>
          </p:nvPr>
        </p:nvCxnSpPr>
        <p:spPr>
          <a:xfrm>
            <a:off x="158024" y="3374366"/>
            <a:ext cx="5979024" cy="1771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" name="Diagramme 1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798477046"/>
              </p:ext>
            </p:extLst>
          </p:nvPr>
        </p:nvGraphicFramePr>
        <p:xfrm>
          <a:off x="455613" y="3832225"/>
          <a:ext cx="5487545" cy="2764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5" name="ZoneTexte 4"/>
          <p:cNvSpPr txBox="1"/>
          <p:nvPr>
            <p:custDataLst>
              <p:tags r:id="rId8"/>
            </p:custDataLst>
          </p:nvPr>
        </p:nvSpPr>
        <p:spPr>
          <a:xfrm>
            <a:off x="441533" y="3457695"/>
            <a:ext cx="5507934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dirty="0"/>
              <a:t>Microstructures lors d'un refroidissement lent.</a:t>
            </a: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481704" y="2344662"/>
            <a:ext cx="2400300" cy="3674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35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Hypoeutectoïde</a:t>
            </a:r>
            <a:r>
              <a:rPr lang="en-US" dirty="0"/>
              <a:t> </a:t>
            </a:r>
            <a:endParaRPr lang="fr-FR" dirty="0"/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69240C"/>
                </a:solidFill>
              </a:rPr>
              <a:t>Perlite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69240C"/>
                </a:solidFill>
              </a:rPr>
              <a:t>Ferrite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Eutectoïde</a:t>
            </a:r>
            <a:r>
              <a:rPr lang="en-US" dirty="0"/>
              <a:t>: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69240C"/>
                </a:solidFill>
              </a:rPr>
              <a:t>Perlite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Hypereutectoïde</a:t>
            </a:r>
            <a:r>
              <a:rPr lang="en-US" dirty="0"/>
              <a:t>: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69240C"/>
                </a:solidFill>
              </a:rPr>
              <a:t>Perlite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69240C"/>
                </a:solidFill>
              </a:rPr>
              <a:t>Cémentite</a:t>
            </a:r>
            <a:endParaRPr lang="en-US" sz="1350" dirty="0">
              <a:solidFill>
                <a:srgbClr val="6924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4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Caractéristiques des différentes formes à l'équilibre.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3513" y="238125"/>
            <a:ext cx="5864225" cy="6513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u="sng" dirty="0" smtClean="0">
                <a:latin typeface="Rockwell" charset="0"/>
              </a:rPr>
              <a:t>Ferrite </a:t>
            </a:r>
            <a:endParaRPr lang="fr-FR" u="sng" dirty="0">
              <a:latin typeface="Rockwell" charset="0"/>
            </a:endParaRPr>
          </a:p>
          <a:p>
            <a:pPr lvl="1"/>
            <a:r>
              <a:rPr lang="fr-FR" dirty="0">
                <a:latin typeface="Rockwell"/>
              </a:rPr>
              <a:t>Phase stable du fer à la température ambiante.  </a:t>
            </a:r>
          </a:p>
          <a:p>
            <a:pPr lvl="1"/>
            <a:r>
              <a:rPr lang="fr-FR" dirty="0">
                <a:latin typeface="Rockwell"/>
              </a:rPr>
              <a:t>Faible solubilité du carbone </a:t>
            </a:r>
          </a:p>
          <a:p>
            <a:pPr lvl="1"/>
            <a:r>
              <a:rPr lang="fr-FR" dirty="0">
                <a:latin typeface="Rockwell"/>
              </a:rPr>
              <a:t>Ferromagnétique à basse température </a:t>
            </a:r>
          </a:p>
          <a:p>
            <a:pPr lvl="2"/>
            <a:r>
              <a:rPr lang="fr-FR" dirty="0">
                <a:latin typeface="Rockwell"/>
              </a:rPr>
              <a:t>Structure CC </a:t>
            </a:r>
          </a:p>
          <a:p>
            <a:pPr lvl="2"/>
            <a:r>
              <a:rPr lang="fr-FR" dirty="0">
                <a:latin typeface="Rockwell"/>
              </a:rPr>
              <a:t>Distance idéale pour coupler leurs spins. </a:t>
            </a:r>
          </a:p>
          <a:p>
            <a:pPr lvl="1"/>
            <a:r>
              <a:rPr lang="fr-FR" dirty="0">
                <a:latin typeface="Rockwell"/>
              </a:rPr>
              <a:t>Ajout de Cr, Mo, Si </a:t>
            </a:r>
          </a:p>
          <a:p>
            <a:pPr lvl="2"/>
            <a:r>
              <a:rPr lang="fr-FR" dirty="0">
                <a:latin typeface="Rockwell"/>
              </a:rPr>
              <a:t>Stabilise sa formation lors du refroidissement. </a:t>
            </a:r>
          </a:p>
          <a:p>
            <a:pPr lvl="1"/>
            <a:r>
              <a:rPr lang="fr-FR" dirty="0">
                <a:latin typeface="Rockwell"/>
              </a:rPr>
              <a:t>Ductile (40% élongation à la rupture) </a:t>
            </a:r>
          </a:p>
          <a:p>
            <a:pPr lvl="1"/>
            <a:r>
              <a:rPr lang="fr-FR" dirty="0">
                <a:latin typeface="Rockwell"/>
              </a:rPr>
              <a:t>Module d'élasticité  : 275 </a:t>
            </a:r>
            <a:r>
              <a:rPr lang="fr-FR" dirty="0" err="1">
                <a:latin typeface="Rockwell"/>
              </a:rPr>
              <a:t>MPa</a:t>
            </a:r>
            <a:endParaRPr lang="fr-FR" dirty="0">
              <a:latin typeface="Rockwell"/>
            </a:endParaRPr>
          </a:p>
          <a:p>
            <a:pPr lvl="1"/>
            <a:r>
              <a:rPr lang="fr-FR" dirty="0">
                <a:latin typeface="Rockwell"/>
              </a:rPr>
              <a:t>Faible dureté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006" y="3639536"/>
            <a:ext cx="3223531" cy="273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5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8325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u="sng" dirty="0" smtClean="0"/>
              <a:t>Cémentite</a:t>
            </a:r>
            <a:endParaRPr lang="fr-FR" u="sng" dirty="0"/>
          </a:p>
          <a:p>
            <a:pPr lvl="1"/>
            <a:r>
              <a:rPr lang="fr-FR" dirty="0"/>
              <a:t>Se décompose avant de fondre</a:t>
            </a:r>
          </a:p>
          <a:p>
            <a:pPr lvl="2"/>
            <a:r>
              <a:rPr lang="fr-FR" sz="1800" dirty="0"/>
              <a:t>Limite du diagramme de phase</a:t>
            </a:r>
          </a:p>
          <a:p>
            <a:pPr lvl="1"/>
            <a:r>
              <a:rPr lang="fr-FR" dirty="0"/>
              <a:t>Fragile: 0% d'élongation à la rupture</a:t>
            </a:r>
          </a:p>
          <a:p>
            <a:pPr lvl="1"/>
            <a:r>
              <a:rPr lang="fr-FR" dirty="0"/>
              <a:t>Module d'élasticité élevé: 700 </a:t>
            </a:r>
            <a:r>
              <a:rPr lang="fr-FR" dirty="0" err="1"/>
              <a:t>MPa</a:t>
            </a:r>
            <a:endParaRPr lang="fr-FR" dirty="0"/>
          </a:p>
          <a:p>
            <a:pPr lvl="1"/>
            <a:r>
              <a:rPr lang="fr-FR" dirty="0"/>
              <a:t>Grande dureté</a:t>
            </a:r>
          </a:p>
          <a:p>
            <a:pPr lvl="1"/>
            <a:r>
              <a:rPr lang="fr-FR" dirty="0"/>
              <a:t>Coexiste toujours avec la ferrite.</a:t>
            </a:r>
          </a:p>
          <a:p>
            <a:endParaRPr lang="fr-CA" dirty="0" smtClean="0"/>
          </a:p>
          <a:p>
            <a:pPr marL="0" indent="0">
              <a:buNone/>
            </a:pPr>
            <a:r>
              <a:rPr lang="fr-FR" u="sng" dirty="0"/>
              <a:t>Perlite</a:t>
            </a:r>
          </a:p>
          <a:p>
            <a:pPr lvl="1"/>
            <a:r>
              <a:rPr lang="fr-FR" dirty="0"/>
              <a:t>Agrégat formé de 89% de ferrite et 11% de cémentite.</a:t>
            </a:r>
          </a:p>
          <a:p>
            <a:pPr lvl="1"/>
            <a:r>
              <a:rPr lang="fr-FR" dirty="0"/>
              <a:t>Sous forme de lamelles alternées</a:t>
            </a:r>
          </a:p>
          <a:p>
            <a:pPr lvl="1"/>
            <a:r>
              <a:rPr lang="fr-FR" dirty="0"/>
              <a:t>L'espacement entre les lamelles dépend de la vitesse de refroidissement. </a:t>
            </a:r>
          </a:p>
          <a:p>
            <a:pPr lvl="1"/>
            <a:r>
              <a:rPr lang="fr-FR" dirty="0"/>
              <a:t>Ductile ( 20% d'élongation à la rupture)</a:t>
            </a:r>
          </a:p>
          <a:p>
            <a:pPr lvl="1"/>
            <a:r>
              <a:rPr lang="fr-FR" dirty="0"/>
              <a:t>Module d'élasticité: 830 </a:t>
            </a:r>
            <a:r>
              <a:rPr lang="fr-FR" dirty="0" err="1"/>
              <a:t>MPa</a:t>
            </a:r>
            <a:endParaRPr lang="fr-FR" dirty="0"/>
          </a:p>
          <a:p>
            <a:pPr lvl="1"/>
            <a:r>
              <a:rPr lang="fr-FR" dirty="0"/>
              <a:t>Grande dureté</a:t>
            </a:r>
          </a:p>
          <a:p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0347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6411913" y="2422525"/>
            <a:ext cx="2400300" cy="36744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Hypoeutectoïde</a:t>
            </a:r>
            <a:r>
              <a:rPr lang="en-US" dirty="0"/>
              <a:t> </a:t>
            </a:r>
            <a:endParaRPr lang="fr-FR" dirty="0"/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69240C"/>
                </a:solidFill>
              </a:rPr>
              <a:t>Perlite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69240C"/>
                </a:solidFill>
              </a:rPr>
              <a:t>Ferrite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Eutectoïde</a:t>
            </a:r>
            <a:r>
              <a:rPr lang="en-US" dirty="0"/>
              <a:t>: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69240C"/>
                </a:solidFill>
              </a:rPr>
              <a:t>Perlite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Hypereutectoïde</a:t>
            </a:r>
            <a:r>
              <a:rPr lang="en-US" dirty="0"/>
              <a:t>: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69240C"/>
                </a:solidFill>
              </a:rPr>
              <a:t>Perlite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50">
                <a:solidFill>
                  <a:srgbClr val="69240C"/>
                </a:solidFill>
              </a:rPr>
              <a:t>Cémentite</a:t>
            </a:r>
            <a:endParaRPr lang="en-US" sz="1350" dirty="0">
              <a:solidFill>
                <a:srgbClr val="69240C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6358992" y="6585718"/>
            <a:ext cx="2743200" cy="18466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600" dirty="0"/>
              <a:t>http://www.chimix.com/an7/sup/image/a529.gif</a:t>
            </a:r>
          </a:p>
        </p:txBody>
      </p:sp>
      <p:sp>
        <p:nvSpPr>
          <p:cNvPr id="12" name="ZoneTexte 11"/>
          <p:cNvSpPr txBox="1"/>
          <p:nvPr>
            <p:custDataLst>
              <p:tags r:id="rId3"/>
            </p:custDataLst>
          </p:nvPr>
        </p:nvSpPr>
        <p:spPr>
          <a:xfrm>
            <a:off x="915986" y="93309"/>
            <a:ext cx="4553180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fr-FR" dirty="0"/>
              <a:t>Microstructure à température ambiante, après un refroidissement lent. </a:t>
            </a:r>
          </a:p>
        </p:txBody>
      </p:sp>
      <p:pic>
        <p:nvPicPr>
          <p:cNvPr id="2" name="Image 1" descr="Metaux49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6910" y="901084"/>
            <a:ext cx="4721225" cy="2388680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822533" y="3256412"/>
            <a:ext cx="4735839" cy="20005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r-FR" sz="700" dirty="0"/>
              <a:t>http://www.zpag.net/Tecnologies_Indistrielles/Images11/Metaux49.jpg</a:t>
            </a:r>
          </a:p>
        </p:txBody>
      </p:sp>
      <p:sp>
        <p:nvSpPr>
          <p:cNvPr id="14" name="ZoneTexte 13"/>
          <p:cNvSpPr txBox="1"/>
          <p:nvPr>
            <p:custDataLst>
              <p:tags r:id="rId6"/>
            </p:custDataLst>
          </p:nvPr>
        </p:nvSpPr>
        <p:spPr>
          <a:xfrm>
            <a:off x="808156" y="3810661"/>
            <a:ext cx="4719638" cy="246221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1400" dirty="0"/>
              <a:t>Solubilité du carbone diminue en fonction de la température</a:t>
            </a:r>
            <a:br>
              <a:rPr lang="fr-FR" sz="1400" dirty="0"/>
            </a:b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[ C ] &lt;  0,76% : emprisonné entre les grains sous forme de perlite, le carbone est progressivement éjecté de la structure. </a:t>
            </a:r>
            <a:br>
              <a:rPr lang="fr-FR" sz="1400" dirty="0"/>
            </a:b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[ C ] =  0,76% : Succession de lamelle de cémentite et de perlite</a:t>
            </a:r>
            <a:br>
              <a:rPr lang="fr-FR" sz="1400" dirty="0"/>
            </a:b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[ C ] &gt; 0,76%: Le fer est rejeté entre les grains. </a:t>
            </a:r>
          </a:p>
        </p:txBody>
      </p:sp>
      <p:sp>
        <p:nvSpPr>
          <p:cNvPr id="9" name="Titre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411913" y="682865"/>
            <a:ext cx="2400300" cy="1737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baseline="0">
                <a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Caractéristiques des différentes formes à l'équilibre.</a:t>
            </a:r>
          </a:p>
        </p:txBody>
      </p:sp>
    </p:spTree>
    <p:extLst>
      <p:ext uri="{BB962C8B-B14F-4D97-AF65-F5344CB8AC3E}">
        <p14:creationId xmlns:p14="http://schemas.microsoft.com/office/powerpoint/2010/main" val="278451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Traitement de l'acier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dirty="0"/>
              <a:t>Traitement thermique dans le but de modifier les propriétés de l'acier.</a:t>
            </a:r>
          </a:p>
          <a:p>
            <a:r>
              <a:rPr lang="fr-FR" dirty="0"/>
              <a:t>Selon la vitesse de refroidissement, on obtient: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Martensite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69240C"/>
                </a:solidFill>
              </a:rPr>
              <a:t>Très grande dureté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Bainite</a:t>
            </a:r>
            <a:endParaRPr lang="fr-FR" dirty="0"/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rgbClr val="69240C"/>
                </a:solidFill>
              </a:rPr>
              <a:t>Combiné à la martensite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rgbClr val="69240C"/>
                </a:solidFill>
              </a:rPr>
              <a:t>Haute résistance et facile à usiner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350" dirty="0">
                <a:solidFill>
                  <a:srgbClr val="69240C"/>
                </a:solidFill>
              </a:rPr>
              <a:t>Même phase que la perlite</a:t>
            </a:r>
          </a:p>
          <a:p>
            <a:r>
              <a:rPr lang="fr-FR" dirty="0"/>
              <a:t> 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0" y="-39517"/>
            <a:ext cx="6097587" cy="7017306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endParaRPr lang="en-US" sz="1600" dirty="0"/>
          </a:p>
          <a:p>
            <a:r>
              <a:rPr lang="fr-FR" sz="1600" u="sng" dirty="0">
                <a:latin typeface="Rockwell" charset="0"/>
              </a:rPr>
              <a:t>La </a:t>
            </a:r>
            <a:r>
              <a:rPr lang="fr-FR" sz="1600" u="sng" dirty="0" smtClean="0">
                <a:latin typeface="Rockwell" charset="0"/>
              </a:rPr>
              <a:t>trempe</a:t>
            </a:r>
          </a:p>
          <a:p>
            <a:pPr algn="ctr"/>
            <a:endParaRPr lang="fr-FR" sz="1600" u="sng" dirty="0">
              <a:latin typeface="Rockwell" charset="0"/>
            </a:endParaRPr>
          </a:p>
          <a:p>
            <a:r>
              <a:rPr lang="fr-FR" sz="1600" dirty="0">
                <a:latin typeface="Rockwell" charset="0"/>
              </a:rPr>
              <a:t>Ex: La </a:t>
            </a:r>
            <a:r>
              <a:rPr lang="fr-FR" sz="1600" dirty="0" smtClean="0">
                <a:latin typeface="Rockwell" charset="0"/>
              </a:rPr>
              <a:t>Martensite</a:t>
            </a:r>
          </a:p>
          <a:p>
            <a:endParaRPr lang="fr-FR" sz="1600" dirty="0">
              <a:latin typeface="Rockwel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Austénite refroidie rapidement par trempage dans un liquide.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Solution solide sursaturée en carbone dans conformation de la ferrite.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Même composition que l'austénite, mais dans un arrangement CC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Structure granulaire plus fine.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Durcissement considérable de la pièce d'acier.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Contrainte provoquée par le traitement.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Cassante</a:t>
            </a:r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>
                <a:latin typeface="Rockwell" charset="0"/>
              </a:rPr>
              <a:t> </a:t>
            </a:r>
            <a:r>
              <a:rPr lang="fr-FR" sz="1600" u="sng" dirty="0">
                <a:latin typeface="Rockwell" charset="0"/>
              </a:rPr>
              <a:t>L</a:t>
            </a:r>
            <a:r>
              <a:rPr lang="fr-FR" sz="1600" u="sng" dirty="0" smtClean="0">
                <a:latin typeface="Rockwell" charset="0"/>
              </a:rPr>
              <a:t>e revenu</a:t>
            </a:r>
            <a:r>
              <a:rPr lang="fr-FR" sz="1600" dirty="0">
                <a:latin typeface="Rockwell" charset="0"/>
              </a:rPr>
              <a:t>:</a:t>
            </a:r>
            <a:r>
              <a:rPr lang="fr-FR" sz="1600" dirty="0" smtClean="0">
                <a:latin typeface="Rockwell" charset="0"/>
              </a:rPr>
              <a:t> réduit </a:t>
            </a:r>
            <a:r>
              <a:rPr lang="fr-FR" sz="1600" dirty="0">
                <a:latin typeface="Rockwell" charset="0"/>
              </a:rPr>
              <a:t>les contraintes provoquées par la trempe.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Chauffage de la pièce d'acier à une température désirée.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Laissé refroidir lentement.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Augmente la résistance au choc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Rockwell" charset="0"/>
              </a:rPr>
              <a:t>Diminue la possibilité qu'il </a:t>
            </a:r>
            <a:r>
              <a:rPr lang="fr-FR" sz="1400" dirty="0" smtClean="0">
                <a:latin typeface="Rockwell" charset="0"/>
              </a:rPr>
              <a:t>craque</a:t>
            </a:r>
            <a:r>
              <a:rPr lang="fr-FR" sz="1600" dirty="0" smtClean="0">
                <a:latin typeface="Rockwell" charset="0"/>
              </a:rPr>
              <a:t>.</a:t>
            </a:r>
            <a:br>
              <a:rPr lang="fr-FR" sz="1600" dirty="0" smtClean="0">
                <a:latin typeface="Rockwell" charset="0"/>
              </a:rPr>
            </a:br>
            <a:endParaRPr lang="fr-FR" sz="1600" dirty="0" smtClean="0">
              <a:latin typeface="Rockwel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latin typeface="Rockwel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Rockwell" charset="0"/>
            </a:endParaRPr>
          </a:p>
          <a:p>
            <a:r>
              <a:rPr lang="fr-FR" sz="1600" u="sng" dirty="0" smtClean="0">
                <a:latin typeface="Rockwell" charset="0"/>
              </a:rPr>
              <a:t>Le recuit</a:t>
            </a:r>
            <a:endParaRPr lang="en-US" sz="1600" u="sng" dirty="0" smtClean="0">
              <a:latin typeface="Rockwell" charset="0"/>
            </a:endParaRPr>
          </a:p>
          <a:p>
            <a:r>
              <a:rPr lang="fr-FR" sz="1400" dirty="0" smtClean="0">
                <a:latin typeface="Rockwell" charset="0"/>
              </a:rPr>
              <a:t>Consiste </a:t>
            </a:r>
            <a:r>
              <a:rPr lang="fr-FR" sz="1400" dirty="0">
                <a:latin typeface="Rockwell" charset="0"/>
              </a:rPr>
              <a:t>à chauffer la pièce d'acier au-dessus de sa gamme de température critique et de la refroidir lentement, afin de supprimer les effets de la trempe.  </a:t>
            </a:r>
          </a:p>
          <a:p>
            <a:endParaRPr lang="fr-FR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0390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03200"/>
            <a:ext cx="7772400" cy="1311552"/>
          </a:xfrm>
        </p:spPr>
        <p:txBody>
          <a:bodyPr/>
          <a:lstStyle/>
          <a:p>
            <a:r>
              <a:rPr lang="fr-FR" dirty="0"/>
              <a:t>Dégradation de l'acier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3583" y="1308100"/>
            <a:ext cx="4501805" cy="6397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u="sng" dirty="0"/>
              <a:t>Son plus grand défaut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3583" y="1939925"/>
            <a:ext cx="4519267" cy="2166938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endParaRPr lang="fr-FR" dirty="0"/>
          </a:p>
          <a:p>
            <a:r>
              <a:rPr lang="fr-FR" dirty="0"/>
              <a:t>La corrosion</a:t>
            </a:r>
          </a:p>
          <a:p>
            <a:pPr lvl="1"/>
            <a:r>
              <a:rPr lang="fr-FR" sz="2000" dirty="0"/>
              <a:t>Il doit être peint ou galvanisé pour le protéger de la corrosion.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060580" y="1293203"/>
            <a:ext cx="3657600" cy="64008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u="sng" dirty="0"/>
              <a:t>Solution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060950" y="1939925"/>
            <a:ext cx="3657600" cy="3839127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Ajout de chrome </a:t>
            </a:r>
            <a:br>
              <a:rPr lang="fr-FR" dirty="0"/>
            </a:br>
            <a:endParaRPr lang="en-US" dirty="0"/>
          </a:p>
          <a:p>
            <a:pPr lvl="1"/>
            <a:r>
              <a:rPr lang="fr-FR" sz="2000" dirty="0"/>
              <a:t> Interagit avec l'oxygène dans l'air pour former la couche passive, qui empêche la corrosion.</a:t>
            </a:r>
          </a:p>
          <a:p>
            <a:pPr marL="0" indent="0">
              <a:buNone/>
            </a:pPr>
            <a:r>
              <a:rPr lang="fr-FR" sz="2200" u="sng" dirty="0"/>
              <a:t>Les aciers inoxydables</a:t>
            </a:r>
          </a:p>
          <a:p>
            <a:pPr lvl="1"/>
            <a:r>
              <a:rPr lang="fr-FR" sz="2000" dirty="0"/>
              <a:t>Alliage composé de fer, de carbone et de chrome.</a:t>
            </a:r>
            <a:br>
              <a:rPr lang="fr-FR" sz="2000" dirty="0"/>
            </a:br>
            <a:endParaRPr lang="fr-FR" sz="2000" dirty="0"/>
          </a:p>
          <a:p>
            <a:pPr lvl="1"/>
            <a:r>
              <a:rPr lang="fr-FR" sz="2000" dirty="0"/>
              <a:t>[ Cr ] &gt; 10,5%</a:t>
            </a:r>
          </a:p>
          <a:p>
            <a:pPr lvl="1"/>
            <a:r>
              <a:rPr lang="fr-FR" sz="2000" dirty="0"/>
              <a:t>[ C ] ± 1,2% </a:t>
            </a:r>
          </a:p>
          <a:p>
            <a:pPr lvl="1"/>
            <a:r>
              <a:rPr lang="fr-FR" sz="2000" dirty="0"/>
              <a:t>+ Ni : Augmente les propriétés de la couche passive.</a:t>
            </a:r>
          </a:p>
          <a:p>
            <a:pPr lvl="1"/>
            <a:endParaRPr lang="fr-FR" sz="2000" dirty="0"/>
          </a:p>
        </p:txBody>
      </p:sp>
      <p:pic>
        <p:nvPicPr>
          <p:cNvPr id="7" name="Picture 6"/>
          <p:cNvPicPr/>
          <p:nvPr>
            <a:videoFile r:link="rId6"/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3522" y="413095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87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Au secondaire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8425" y="122238"/>
            <a:ext cx="6044579" cy="66102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Pourquoi en parler au secondaire?</a:t>
            </a:r>
            <a:br>
              <a:rPr lang="en-US" u="sng" dirty="0"/>
            </a:br>
            <a:endParaRPr lang="en-US" u="sng" dirty="0"/>
          </a:p>
          <a:p>
            <a:pPr marL="0" indent="0">
              <a:buNone/>
            </a:pPr>
            <a:r>
              <a:rPr lang="en-US" dirty="0"/>
              <a:t>Les alliages ferreux sont présents dans plusieurs secteurs de l'activité humaine.</a:t>
            </a:r>
          </a:p>
          <a:p>
            <a:pPr lvl="1"/>
            <a:r>
              <a:rPr lang="en-US" sz="2000" dirty="0"/>
              <a:t>Univers technologique</a:t>
            </a:r>
          </a:p>
          <a:p>
            <a:pPr lvl="2"/>
            <a:r>
              <a:rPr lang="fr-CA" sz="2000" dirty="0"/>
              <a:t>Ingénierie</a:t>
            </a:r>
            <a:r>
              <a:rPr lang="en-US" sz="2000" dirty="0"/>
              <a:t>:</a:t>
            </a:r>
          </a:p>
          <a:p>
            <a:pPr marL="2060020" lvl="6" indent="-342900"/>
            <a:r>
              <a:rPr lang="en-US" sz="2000" dirty="0"/>
              <a:t>Contraintes </a:t>
            </a:r>
          </a:p>
          <a:p>
            <a:pPr marL="2060020" lvl="6" indent="-342900"/>
            <a:r>
              <a:rPr lang="en-US" sz="2000" dirty="0"/>
              <a:t>Propriétés mécaniques</a:t>
            </a:r>
          </a:p>
          <a:p>
            <a:pPr marL="2360020" lvl="7" indent="-342900"/>
            <a:r>
              <a:rPr lang="en-US" sz="2000" dirty="0"/>
              <a:t>Type et propriété </a:t>
            </a:r>
          </a:p>
          <a:p>
            <a:pPr marL="2660020" lvl="8" indent="-342900"/>
            <a:r>
              <a:rPr lang="en-US" sz="2000" dirty="0"/>
              <a:t>Alliage à base de fer</a:t>
            </a:r>
          </a:p>
          <a:p>
            <a:pPr marL="2002870" lvl="6" indent="-285750"/>
            <a:r>
              <a:rPr lang="en-US" sz="2000" dirty="0" err="1"/>
              <a:t>Dégradation</a:t>
            </a:r>
            <a:r>
              <a:rPr lang="en-US" sz="2000" dirty="0"/>
              <a:t> des </a:t>
            </a:r>
            <a:r>
              <a:rPr lang="en-US" sz="2000" dirty="0" err="1"/>
              <a:t>matériaux</a:t>
            </a:r>
            <a:endParaRPr lang="en-US" sz="2000" dirty="0"/>
          </a:p>
          <a:p>
            <a:pPr marL="2302870" lvl="7" indent="-285750"/>
            <a:r>
              <a:rPr lang="en-US" sz="2000" dirty="0"/>
              <a:t>Protection des matériaux</a:t>
            </a:r>
          </a:p>
          <a:p>
            <a:pPr marL="2602870" lvl="8" indent="-285750"/>
            <a:r>
              <a:rPr lang="en-US" sz="2000" dirty="0"/>
              <a:t>Recouvrement </a:t>
            </a:r>
          </a:p>
          <a:p>
            <a:pPr marL="2602870" lvl="8" indent="-285750"/>
            <a:r>
              <a:rPr lang="en-US" sz="2000" dirty="0"/>
              <a:t>Traitement thermique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Il est simple d'aborder l'acier à partir de la troisième année du secondaire.</a:t>
            </a:r>
          </a:p>
        </p:txBody>
      </p:sp>
    </p:spTree>
    <p:extLst>
      <p:ext uri="{BB962C8B-B14F-4D97-AF65-F5344CB8AC3E}">
        <p14:creationId xmlns:p14="http://schemas.microsoft.com/office/powerpoint/2010/main" val="168712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présentation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Qu'est-ce que l'acier ?</a:t>
            </a:r>
          </a:p>
          <a:p>
            <a:r>
              <a:rPr lang="fr-FR" sz="1600" dirty="0"/>
              <a:t>Sa composition</a:t>
            </a:r>
          </a:p>
          <a:p>
            <a:r>
              <a:rPr lang="fr-FR" sz="1600" dirty="0"/>
              <a:t>Sa provenance</a:t>
            </a:r>
          </a:p>
          <a:p>
            <a:r>
              <a:rPr lang="fr-FR" sz="1600" dirty="0"/>
              <a:t>Les procédés et les outils de transformation au fil du temps</a:t>
            </a:r>
          </a:p>
          <a:p>
            <a:r>
              <a:rPr lang="fr-FR" sz="1600" dirty="0"/>
              <a:t>Le diagramme de phase Fe-C à l'équilibre</a:t>
            </a:r>
          </a:p>
          <a:p>
            <a:r>
              <a:rPr lang="fr-FR" sz="1600" dirty="0"/>
              <a:t>Analyse du diagramme et de la structure de l'acier</a:t>
            </a:r>
          </a:p>
          <a:p>
            <a:r>
              <a:rPr lang="fr-FR" sz="1600" dirty="0"/>
              <a:t>Les principaux  traitements thermiques</a:t>
            </a:r>
          </a:p>
          <a:p>
            <a:r>
              <a:rPr lang="fr-FR" sz="1600" dirty="0"/>
              <a:t>Dégradation de l'acier</a:t>
            </a:r>
          </a:p>
          <a:p>
            <a:r>
              <a:rPr lang="fr-FR" sz="1600" dirty="0"/>
              <a:t>Aborder l'acier au secondaire.</a:t>
            </a:r>
          </a:p>
        </p:txBody>
      </p:sp>
    </p:spTree>
    <p:extLst>
      <p:ext uri="{BB962C8B-B14F-4D97-AF65-F5344CB8AC3E}">
        <p14:creationId xmlns:p14="http://schemas.microsoft.com/office/powerpoint/2010/main" val="367991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7730157"/>
              </p:ext>
            </p:extLst>
          </p:nvPr>
        </p:nvGraphicFramePr>
        <p:xfrm>
          <a:off x="5655728" y="1170201"/>
          <a:ext cx="3313113" cy="234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m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4082981"/>
              </p:ext>
            </p:extLst>
          </p:nvPr>
        </p:nvGraphicFramePr>
        <p:xfrm>
          <a:off x="350838" y="1198563"/>
          <a:ext cx="3560624" cy="231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350483" y="61499"/>
            <a:ext cx="8616950" cy="46166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fr-FR" sz="2400" dirty="0"/>
              <a:t>Qu'est-ce que l'acier ?</a:t>
            </a: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695325" y="3433763"/>
            <a:ext cx="7561193" cy="258532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fr-FR" dirty="0"/>
          </a:p>
          <a:p>
            <a:r>
              <a:rPr lang="fr-FR" b="1" u="sng" dirty="0"/>
              <a:t>Fer:</a:t>
            </a:r>
            <a:r>
              <a:rPr lang="fr-FR" b="1" dirty="0"/>
              <a:t> </a:t>
            </a:r>
          </a:p>
          <a:p>
            <a:r>
              <a:rPr lang="fr-FR" dirty="0"/>
              <a:t>Par importance, il est le 4e élément de l'écorce terrestre </a:t>
            </a:r>
          </a:p>
          <a:p>
            <a:r>
              <a:rPr lang="fr-FR" dirty="0"/>
              <a:t>On le retrouve sous forme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Native :  Provenant principalement de météorites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Minerais: Oxyde, sulfure, carbonate, nitrate et silicates</a:t>
            </a:r>
          </a:p>
          <a:p>
            <a:endParaRPr lang="fr-FR" dirty="0"/>
          </a:p>
          <a:p>
            <a:r>
              <a:rPr lang="fr-FR" dirty="0"/>
              <a:t>À l'état pur, il possède une faible résistance à la traction: 120 </a:t>
            </a:r>
            <a:r>
              <a:rPr lang="fr-FR" dirty="0" err="1"/>
              <a:t>MPa</a:t>
            </a:r>
            <a:endParaRPr lang="fr-FR" dirty="0"/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fr-FR" dirty="0"/>
              <a:t>Acier: 380 </a:t>
            </a:r>
            <a:r>
              <a:rPr lang="fr-FR" dirty="0" err="1"/>
              <a:t>MPa</a:t>
            </a:r>
            <a:r>
              <a:rPr lang="fr-FR" dirty="0"/>
              <a:t> </a:t>
            </a: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3283464" y="841710"/>
            <a:ext cx="2743200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u="sng" dirty="0"/>
              <a:t>Un alliage métallique</a:t>
            </a:r>
          </a:p>
          <a:p>
            <a:pPr algn="ctr"/>
            <a:r>
              <a:rPr lang="fr-FR" dirty="0"/>
              <a:t>Principalement constitué de Fer</a:t>
            </a:r>
          </a:p>
        </p:txBody>
      </p:sp>
    </p:spTree>
    <p:extLst>
      <p:ext uri="{BB962C8B-B14F-4D97-AF65-F5344CB8AC3E}">
        <p14:creationId xmlns:p14="http://schemas.microsoft.com/office/powerpoint/2010/main" val="251456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4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2020298"/>
              </p:ext>
            </p:extLst>
          </p:nvPr>
        </p:nvGraphicFramePr>
        <p:xfrm>
          <a:off x="3869945" y="1576388"/>
          <a:ext cx="5143880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484188"/>
            <a:ext cx="7772400" cy="46384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 Fer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944563"/>
            <a:ext cx="3213956" cy="639762"/>
          </a:xfrm>
        </p:spPr>
        <p:txBody>
          <a:bodyPr/>
          <a:lstStyle/>
          <a:p>
            <a:pPr algn="ctr"/>
            <a:r>
              <a:rPr lang="fr-FR" dirty="0"/>
              <a:t>Sous forme de minerai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85800" y="1578634"/>
            <a:ext cx="3195638" cy="4457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solidFill>
                  <a:srgbClr val="FF0000"/>
                </a:solidFill>
                <a:latin typeface="Rockwell" charset="0"/>
              </a:rPr>
              <a:t>La goethite α </a:t>
            </a:r>
            <a:r>
              <a:rPr lang="fr-FR" dirty="0" err="1">
                <a:solidFill>
                  <a:srgbClr val="FF0000"/>
                </a:solidFill>
                <a:latin typeface="Rockwell" charset="0"/>
              </a:rPr>
              <a:t>FeO</a:t>
            </a:r>
            <a:r>
              <a:rPr lang="fr-FR" dirty="0">
                <a:solidFill>
                  <a:srgbClr val="FF0000"/>
                </a:solidFill>
                <a:latin typeface="Rockwell" charset="0"/>
              </a:rPr>
              <a:t>(OH)</a:t>
            </a:r>
          </a:p>
          <a:p>
            <a:r>
              <a:rPr lang="fr-FR" dirty="0">
                <a:solidFill>
                  <a:srgbClr val="FF0000"/>
                </a:solidFill>
                <a:latin typeface="Rockwell" charset="0"/>
              </a:rPr>
              <a:t>La </a:t>
            </a:r>
            <a:r>
              <a:rPr lang="fr-FR" dirty="0" err="1">
                <a:solidFill>
                  <a:srgbClr val="FF0000"/>
                </a:solidFill>
                <a:latin typeface="Rockwell" charset="0"/>
              </a:rPr>
              <a:t>lépidocrocite</a:t>
            </a:r>
            <a:r>
              <a:rPr lang="fr-FR" dirty="0">
                <a:solidFill>
                  <a:srgbClr val="FF0000"/>
                </a:solidFill>
                <a:latin typeface="Rockwell" charset="0"/>
              </a:rPr>
              <a:t> Y </a:t>
            </a:r>
            <a:r>
              <a:rPr lang="fr-FR" dirty="0" err="1">
                <a:solidFill>
                  <a:srgbClr val="FF0000"/>
                </a:solidFill>
                <a:latin typeface="Rockwell" charset="0"/>
              </a:rPr>
              <a:t>FeO</a:t>
            </a:r>
            <a:r>
              <a:rPr lang="fr-FR" dirty="0">
                <a:solidFill>
                  <a:srgbClr val="FF0000"/>
                </a:solidFill>
                <a:latin typeface="Rockwell" charset="0"/>
              </a:rPr>
              <a:t>(OH) </a:t>
            </a:r>
          </a:p>
          <a:p>
            <a:r>
              <a:rPr lang="fr-FR" dirty="0">
                <a:solidFill>
                  <a:srgbClr val="FF0000"/>
                </a:solidFill>
                <a:latin typeface="Rockwell" charset="0"/>
              </a:rPr>
              <a:t>L'hématite α Fe</a:t>
            </a:r>
            <a:r>
              <a:rPr lang="fr-FR" sz="1200" dirty="0">
                <a:solidFill>
                  <a:srgbClr val="FF0000"/>
                </a:solidFill>
                <a:latin typeface="Rockwell" charset="0"/>
              </a:rPr>
              <a:t>2</a:t>
            </a:r>
            <a:r>
              <a:rPr lang="fr-FR" dirty="0">
                <a:solidFill>
                  <a:srgbClr val="FF0000"/>
                </a:solidFill>
                <a:latin typeface="Rockwell" charset="0"/>
              </a:rPr>
              <a:t>O</a:t>
            </a:r>
            <a:r>
              <a:rPr lang="fr-FR" sz="1400" dirty="0">
                <a:solidFill>
                  <a:srgbClr val="FF0000"/>
                </a:solidFill>
                <a:latin typeface="Rockwell" charset="0"/>
              </a:rPr>
              <a:t>3</a:t>
            </a:r>
          </a:p>
          <a:p>
            <a:r>
              <a:rPr lang="fr-FR" dirty="0">
                <a:latin typeface="Rockwell" charset="0"/>
              </a:rPr>
              <a:t>La limonite </a:t>
            </a:r>
            <a:r>
              <a:rPr lang="fr-FR" dirty="0" err="1">
                <a:latin typeface="Rockwell" charset="0"/>
              </a:rPr>
              <a:t>FeO</a:t>
            </a:r>
            <a:r>
              <a:rPr lang="fr-FR" dirty="0">
                <a:latin typeface="Rockwell" charset="0"/>
              </a:rPr>
              <a:t>(OH).nH2O</a:t>
            </a:r>
          </a:p>
          <a:p>
            <a:r>
              <a:rPr lang="fr-FR" dirty="0">
                <a:latin typeface="Rockwell" charset="0"/>
              </a:rPr>
              <a:t>La magnétite Fe</a:t>
            </a:r>
            <a:r>
              <a:rPr lang="fr-FR" sz="1200" dirty="0">
                <a:latin typeface="Rockwell" charset="0"/>
              </a:rPr>
              <a:t>3</a:t>
            </a:r>
            <a:r>
              <a:rPr lang="fr-FR" dirty="0">
                <a:latin typeface="Rockwell" charset="0"/>
              </a:rPr>
              <a:t>O</a:t>
            </a:r>
            <a:r>
              <a:rPr lang="fr-FR" sz="1200" dirty="0">
                <a:latin typeface="Rockwell" charset="0"/>
              </a:rPr>
              <a:t>4</a:t>
            </a:r>
            <a:endParaRPr lang="fr-FR" dirty="0">
              <a:latin typeface="Rockwell" charset="0"/>
            </a:endParaRPr>
          </a:p>
          <a:p>
            <a:r>
              <a:rPr lang="fr-FR" dirty="0">
                <a:latin typeface="Rockwell" charset="0"/>
              </a:rPr>
              <a:t>La pyrite FeS</a:t>
            </a:r>
            <a:r>
              <a:rPr lang="fr-FR" sz="1200" dirty="0">
                <a:latin typeface="Rockwell" charset="0"/>
              </a:rPr>
              <a:t>2</a:t>
            </a:r>
          </a:p>
          <a:p>
            <a:r>
              <a:rPr lang="fr-FR" dirty="0">
                <a:latin typeface="Rockwell" charset="0"/>
              </a:rPr>
              <a:t>La sidérite FeCO</a:t>
            </a:r>
            <a:r>
              <a:rPr lang="fr-FR" sz="1200" dirty="0">
                <a:latin typeface="Rockwell" charset="0"/>
              </a:rPr>
              <a:t>3</a:t>
            </a:r>
          </a:p>
          <a:p>
            <a:r>
              <a:rPr lang="fr-FR" dirty="0">
                <a:latin typeface="Rockwell" charset="0"/>
              </a:rPr>
              <a:t>L'ilménite FeTiO</a:t>
            </a:r>
            <a:r>
              <a:rPr lang="fr-FR" sz="1200" dirty="0">
                <a:latin typeface="Rockwell" charset="0"/>
              </a:rPr>
              <a:t>3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835114" y="944263"/>
            <a:ext cx="3657600" cy="64008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Traitement des minerais </a:t>
            </a:r>
            <a:endParaRPr lang="fr-FR" dirty="0">
              <a:solidFill>
                <a:srgbClr val="9E3611"/>
              </a:solidFill>
              <a:latin typeface="Rockwell"/>
            </a:endParaRPr>
          </a:p>
        </p:txBody>
      </p:sp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717550" y="6035675"/>
            <a:ext cx="8275637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Les plus fréquents*</a:t>
            </a:r>
          </a:p>
        </p:txBody>
      </p:sp>
    </p:spTree>
    <p:extLst>
      <p:ext uri="{BB962C8B-B14F-4D97-AF65-F5344CB8AC3E}">
        <p14:creationId xmlns:p14="http://schemas.microsoft.com/office/powerpoint/2010/main" val="36448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84188"/>
            <a:ext cx="7772400" cy="112911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La </a:t>
            </a:r>
            <a:r>
              <a:rPr lang="fr-FR" dirty="0" err="1"/>
              <a:t>carboréduction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latin typeface="Rockwell Condensed"/>
              </a:rPr>
              <a:t>Réduction des oxydes en métaux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1880" y="1670050"/>
            <a:ext cx="3676758" cy="601663"/>
          </a:xfrm>
        </p:spPr>
        <p:txBody>
          <a:bodyPr/>
          <a:lstStyle/>
          <a:p>
            <a:pPr algn="ctr"/>
            <a:r>
              <a:rPr lang="fr-FR" dirty="0"/>
              <a:t>Choix du réducteur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15551" y="1638300"/>
            <a:ext cx="3953762" cy="622300"/>
          </a:xfrm>
        </p:spPr>
        <p:txBody>
          <a:bodyPr/>
          <a:lstStyle/>
          <a:p>
            <a:pPr algn="ctr"/>
            <a:r>
              <a:rPr lang="fr-FR" dirty="0"/>
              <a:t>Diagramme de </a:t>
            </a:r>
            <a:r>
              <a:rPr lang="fr-FR" dirty="0" err="1"/>
              <a:t>Ellingham</a:t>
            </a:r>
            <a:endParaRPr lang="fr-FR" dirty="0"/>
          </a:p>
        </p:txBody>
      </p:sp>
      <p:pic>
        <p:nvPicPr>
          <p:cNvPr id="7" name="Espace réservé du contenu 6" descr="Diagramme de Ellingham.gif"/>
          <p:cNvPicPr>
            <a:picLocks noGrp="1" noChangeAspect="1"/>
          </p:cNvPicPr>
          <p:nvPr>
            <p:ph sz="quarter" idx="4"/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67045" y="2270904"/>
            <a:ext cx="3997325" cy="3810247"/>
          </a:xfrm>
        </p:spPr>
      </p:pic>
      <p:pic>
        <p:nvPicPr>
          <p:cNvPr id="13" name="Espace réservé du contenu 12" descr="Oxyde ferreux.PNG"/>
          <p:cNvPicPr>
            <a:picLocks noGrp="1" noChangeAspect="1"/>
          </p:cNvPicPr>
          <p:nvPr>
            <p:ph sz="half" idx="2"/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7063" y="2273300"/>
            <a:ext cx="3733800" cy="2135641"/>
          </a:xfrm>
        </p:spPr>
      </p:pic>
      <p:sp>
        <p:nvSpPr>
          <p:cNvPr id="4" name="ZoneTexte 3"/>
          <p:cNvSpPr txBox="1"/>
          <p:nvPr>
            <p:custDataLst>
              <p:tags r:id="rId6"/>
            </p:custDataLst>
          </p:nvPr>
        </p:nvSpPr>
        <p:spPr>
          <a:xfrm>
            <a:off x="611188" y="4400550"/>
            <a:ext cx="3902075" cy="132343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fr-FR" sz="1600" dirty="0"/>
              <a:t>Le diagramme démontre qu'il est possible de réduire </a:t>
            </a:r>
            <a:r>
              <a:rPr lang="fr-FR" sz="1600" dirty="0" err="1"/>
              <a:t>FeO</a:t>
            </a:r>
            <a:r>
              <a:rPr lang="fr-FR" sz="1600" dirty="0"/>
              <a:t> par C pour former Fe et 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La réaction possédant le ΔG le plus grand se produira en premier.</a:t>
            </a:r>
          </a:p>
        </p:txBody>
      </p:sp>
      <p:sp>
        <p:nvSpPr>
          <p:cNvPr id="6" name="ZoneTexte 5"/>
          <p:cNvSpPr txBox="1"/>
          <p:nvPr>
            <p:custDataLst>
              <p:tags r:id="rId7"/>
            </p:custDataLst>
          </p:nvPr>
        </p:nvSpPr>
        <p:spPr>
          <a:xfrm>
            <a:off x="4609004" y="6029906"/>
            <a:ext cx="3766980" cy="21544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800" dirty="0">
                <a:latin typeface="Rockwell" charset="0"/>
              </a:rPr>
              <a:t>http://article.sapub.org/10.5923.j.ijmee.20120102.03.html</a:t>
            </a:r>
          </a:p>
        </p:txBody>
      </p:sp>
    </p:spTree>
    <p:extLst>
      <p:ext uri="{BB962C8B-B14F-4D97-AF65-F5344CB8AC3E}">
        <p14:creationId xmlns:p14="http://schemas.microsoft.com/office/powerpoint/2010/main" val="101713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55773" y="206829"/>
            <a:ext cx="2400300" cy="1737360"/>
          </a:xfrm>
        </p:spPr>
        <p:txBody>
          <a:bodyPr/>
          <a:lstStyle/>
          <a:p>
            <a:pPr algn="ctr"/>
            <a:r>
              <a:rPr lang="fr-FR" dirty="0"/>
              <a:t>Production de l'Acier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0551" y="302079"/>
            <a:ext cx="5214938" cy="6282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u="sng" dirty="0"/>
              <a:t>Réduction directe de l'hématite (</a:t>
            </a:r>
            <a:r>
              <a:rPr lang="fr-FR" sz="1500" dirty="0">
                <a:latin typeface="Rockwell" charset="0"/>
              </a:rPr>
              <a:t>Fe2O3)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>
                <a:solidFill>
                  <a:srgbClr val="000000"/>
                </a:solidFill>
                <a:latin typeface="Rockwell"/>
              </a:rPr>
              <a:t>Empilement alterné de minerais  et  de charbon de bois dans de bas fourneaux.</a:t>
            </a:r>
            <a:r>
              <a:rPr lang="fr-FR" sz="1800" dirty="0">
                <a:solidFill>
                  <a:srgbClr val="000000"/>
                </a:solidFill>
                <a:latin typeface="Rockwell"/>
              </a:rPr>
              <a:t> </a:t>
            </a:r>
          </a:p>
          <a:p>
            <a:pPr lvl="2"/>
            <a:r>
              <a:rPr lang="fr-FR" sz="1500" dirty="0">
                <a:solidFill>
                  <a:srgbClr val="000000"/>
                </a:solidFill>
                <a:latin typeface="Rockwell"/>
              </a:rPr>
              <a:t>En théorie: 1200 °C</a:t>
            </a:r>
          </a:p>
          <a:p>
            <a:pPr lvl="2"/>
            <a:r>
              <a:rPr lang="fr-FR" sz="1500" dirty="0">
                <a:solidFill>
                  <a:srgbClr val="000000"/>
                </a:solidFill>
                <a:latin typeface="Rockwell"/>
              </a:rPr>
              <a:t>En pratique: 900 °C</a:t>
            </a:r>
            <a:br>
              <a:rPr lang="fr-FR" sz="1500" dirty="0">
                <a:solidFill>
                  <a:srgbClr val="000000"/>
                </a:solidFill>
                <a:latin typeface="Rockwell"/>
              </a:rPr>
            </a:br>
            <a:r>
              <a:rPr lang="fr-FR" sz="1500" dirty="0">
                <a:solidFill>
                  <a:srgbClr val="000000"/>
                </a:solidFill>
                <a:latin typeface="Rockwell"/>
              </a:rPr>
              <a:t>Condition rudimentaire</a:t>
            </a:r>
          </a:p>
          <a:p>
            <a:pPr lvl="2"/>
            <a:r>
              <a:rPr lang="fr-FR" sz="1500" dirty="0">
                <a:solidFill>
                  <a:srgbClr val="000000"/>
                </a:solidFill>
                <a:latin typeface="Rockwell"/>
              </a:rPr>
              <a:t>On obtient une masse de minerai entremêlé de fer non réduit et de charbon non consumé.</a:t>
            </a:r>
          </a:p>
          <a:p>
            <a:pPr marL="548640" lvl="2" indent="0">
              <a:buNone/>
            </a:pPr>
            <a:r>
              <a:rPr lang="fr-FR" sz="1500" dirty="0">
                <a:solidFill>
                  <a:srgbClr val="000000"/>
                </a:solidFill>
                <a:latin typeface="Rockwell"/>
              </a:rPr>
              <a:t>Épuration par cinglage à chaud afin d'obtenir un lingot.</a:t>
            </a:r>
          </a:p>
          <a:p>
            <a:pPr lvl="2"/>
            <a:r>
              <a:rPr lang="fr-FR" sz="1500" dirty="0">
                <a:solidFill>
                  <a:srgbClr val="000000"/>
                </a:solidFill>
                <a:latin typeface="Rockwell"/>
              </a:rPr>
              <a:t>Matériau de qualité très inégale.</a:t>
            </a:r>
            <a:r>
              <a:rPr lang="fr-FR" dirty="0">
                <a:solidFill>
                  <a:srgbClr val="000000"/>
                </a:solidFill>
                <a:latin typeface="Rockwell"/>
              </a:rPr>
              <a:t/>
            </a:r>
            <a:br>
              <a:rPr lang="fr-FR" dirty="0">
                <a:solidFill>
                  <a:srgbClr val="000000"/>
                </a:solidFill>
                <a:latin typeface="Rockwell"/>
              </a:rPr>
            </a:br>
            <a:endParaRPr lang="fr-FR" dirty="0">
              <a:solidFill>
                <a:srgbClr val="000000"/>
              </a:solidFill>
              <a:latin typeface="Rockwell"/>
            </a:endParaRPr>
          </a:p>
          <a:p>
            <a:pPr marL="0" indent="0">
              <a:buNone/>
            </a:pPr>
            <a:r>
              <a:rPr lang="fr-FR" u="sng" dirty="0">
                <a:solidFill>
                  <a:srgbClr val="000000"/>
                </a:solidFill>
                <a:latin typeface="Rockwell"/>
              </a:rPr>
              <a:t>Invention du martinet</a:t>
            </a:r>
            <a:br>
              <a:rPr lang="fr-FR" u="sng" dirty="0">
                <a:solidFill>
                  <a:srgbClr val="000000"/>
                </a:solidFill>
                <a:latin typeface="Rockwell"/>
              </a:rPr>
            </a:br>
            <a:r>
              <a:rPr lang="fr-FR" sz="1600" dirty="0">
                <a:solidFill>
                  <a:srgbClr val="000000"/>
                </a:solidFill>
                <a:latin typeface="Rockwell"/>
              </a:rPr>
              <a:t>La </a:t>
            </a:r>
            <a:r>
              <a:rPr lang="fr-FR" sz="1600" dirty="0">
                <a:solidFill>
                  <a:srgbClr val="000000"/>
                </a:solidFill>
                <a:latin typeface="Rockwell" charset="0"/>
              </a:rPr>
              <a:t>force humaine appliquée dans le cinglage est remplacée par celle de l'eau.     </a:t>
            </a:r>
          </a:p>
          <a:p>
            <a:pPr lvl="2"/>
            <a:r>
              <a:rPr lang="fr-FR" sz="1500" dirty="0">
                <a:solidFill>
                  <a:srgbClr val="000000"/>
                </a:solidFill>
                <a:latin typeface="Rockwell"/>
              </a:rPr>
              <a:t>Production de plus grandes pièces.</a:t>
            </a:r>
            <a:r>
              <a:rPr lang="fr-FR" sz="1700" dirty="0">
                <a:solidFill>
                  <a:srgbClr val="000000"/>
                </a:solidFill>
                <a:latin typeface="Rockwell"/>
              </a:rPr>
              <a:t/>
            </a:r>
            <a:br>
              <a:rPr lang="fr-FR" sz="1700" dirty="0">
                <a:solidFill>
                  <a:srgbClr val="000000"/>
                </a:solidFill>
                <a:latin typeface="Rockwell"/>
              </a:rPr>
            </a:br>
            <a:endParaRPr lang="fr-FR" sz="1700" dirty="0">
              <a:solidFill>
                <a:srgbClr val="000000"/>
              </a:solidFill>
              <a:latin typeface="Rockwell"/>
            </a:endParaRPr>
          </a:p>
          <a:p>
            <a:pPr marL="0" indent="0">
              <a:buNone/>
            </a:pPr>
            <a:r>
              <a:rPr lang="fr-FR" u="sng" dirty="0">
                <a:solidFill>
                  <a:srgbClr val="000000"/>
                </a:solidFill>
                <a:latin typeface="Rockwell"/>
              </a:rPr>
              <a:t>Force hydraulique et soufflet</a:t>
            </a:r>
            <a:r>
              <a:rPr lang="fr-FR" dirty="0">
                <a:solidFill>
                  <a:srgbClr val="000000"/>
                </a:solidFill>
                <a:latin typeface="Rockwell"/>
              </a:rPr>
              <a:t> (± 1500)</a:t>
            </a:r>
            <a:br>
              <a:rPr lang="fr-FR" dirty="0">
                <a:solidFill>
                  <a:srgbClr val="000000"/>
                </a:solidFill>
                <a:latin typeface="Rockwell"/>
              </a:rPr>
            </a:br>
            <a:r>
              <a:rPr lang="fr-FR" sz="1600" dirty="0">
                <a:solidFill>
                  <a:srgbClr val="000000"/>
                </a:solidFill>
                <a:latin typeface="Rockwell"/>
              </a:rPr>
              <a:t>Permet d'augmenter la pression à l'intérieur du fourneau, ce qui augmente la température de combustion. </a:t>
            </a:r>
          </a:p>
          <a:p>
            <a:pPr lvl="2"/>
            <a:r>
              <a:rPr lang="fr-FR" sz="1400" dirty="0">
                <a:solidFill>
                  <a:srgbClr val="000000"/>
                </a:solidFill>
                <a:latin typeface="Rockwell"/>
              </a:rPr>
              <a:t>Production de fourneaux plus hauts dans le but d'augmenter la capacité et la production. </a:t>
            </a:r>
          </a:p>
          <a:p>
            <a:pPr lvl="2"/>
            <a:r>
              <a:rPr lang="fr-FR" dirty="0">
                <a:solidFill>
                  <a:srgbClr val="000000"/>
                </a:solidFill>
                <a:latin typeface="Rockwell"/>
              </a:rPr>
              <a:t>Découverte sidérurgique majeure: La fonte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456363" y="1946275"/>
            <a:ext cx="2400300" cy="250938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/>
            <a:endParaRPr lang="fr-FR" dirty="0"/>
          </a:p>
          <a:p>
            <a:pPr algn="ctr"/>
            <a:r>
              <a:rPr lang="fr-FR" dirty="0"/>
              <a:t>Historique des techniques de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Âge de Fer (1100 </a:t>
            </a:r>
            <a:r>
              <a:rPr lang="fr-FR" dirty="0" err="1"/>
              <a:t>av.JC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Première production volontaire : ±1600 av.JC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Principal matériau utilisé dans la confection d'armes et d'instruments agricoles à l'époque romaine. 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84585" y="4578577"/>
            <a:ext cx="2445103" cy="1603148"/>
          </a:xfrm>
          <a:prstGeom prst="rect">
            <a:avLst/>
          </a:prstGeom>
        </p:spPr>
      </p:pic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6283835" y="6174464"/>
            <a:ext cx="27432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800"/>
              <a:t>http://www.ermina.fr/commun/photo/TA_METABFF_01_500x328.jpg</a:t>
            </a:r>
          </a:p>
        </p:txBody>
      </p:sp>
    </p:spTree>
    <p:extLst>
      <p:ext uri="{BB962C8B-B14F-4D97-AF65-F5344CB8AC3E}">
        <p14:creationId xmlns:p14="http://schemas.microsoft.com/office/powerpoint/2010/main" val="331260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30679" y="4643623"/>
            <a:ext cx="1986209" cy="19333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60725" y="3415198"/>
            <a:ext cx="3361203" cy="23127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FR" dirty="0"/>
              <a:t>Production de l'acier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u="sng" dirty="0"/>
              <a:t>Découverte de la fonte</a:t>
            </a:r>
            <a:r>
              <a:rPr lang="fr-FR" dirty="0"/>
              <a:t/>
            </a:r>
            <a:br>
              <a:rPr lang="fr-FR" dirty="0"/>
            </a:br>
            <a:r>
              <a:rPr lang="fr-FR" sz="1600" dirty="0">
                <a:solidFill>
                  <a:srgbClr val="000000"/>
                </a:solidFill>
                <a:latin typeface="Rockwell"/>
              </a:rPr>
              <a:t>Dans </a:t>
            </a:r>
            <a:r>
              <a:rPr lang="fr-FR" sz="1600" dirty="0"/>
              <a:t>de hauts-fourneaux, le fer se charge de carbone en contact avec le charbon de bois.</a:t>
            </a:r>
          </a:p>
          <a:p>
            <a:pPr lvl="2"/>
            <a:r>
              <a:rPr lang="fr-FR" dirty="0"/>
              <a:t>Baisse de la température de fusion de l'alliage.</a:t>
            </a:r>
          </a:p>
          <a:p>
            <a:pPr marL="0" indent="0">
              <a:buNone/>
            </a:pPr>
            <a:r>
              <a:rPr lang="fr-FR" sz="1600" dirty="0"/>
              <a:t>Puis, la masse carbonée dissout le charbon de bois en se dirigeant vers le fond du fourneau et se charge de carbone à nouveau.</a:t>
            </a:r>
          </a:p>
          <a:p>
            <a:pPr lvl="2"/>
            <a:r>
              <a:rPr lang="fr-FR" dirty="0"/>
              <a:t> La fonte liquide obtenue se dépose au fond du fourneau.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u="sng" dirty="0"/>
              <a:t>Procédé indirect</a:t>
            </a:r>
          </a:p>
          <a:p>
            <a:pPr lvl="2"/>
            <a:r>
              <a:rPr lang="fr-FR" dirty="0"/>
              <a:t>Fonte décarburée par chauffage et injection d'air afin d'obtenir de l'acier et des dérivés ferreux.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412230" y="2406819"/>
            <a:ext cx="2400300" cy="3291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dirty="0">
                <a:latin typeface="Rockwell" charset="0"/>
              </a:rPr>
              <a:t>Historique des techniques de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Rockwell" charset="0"/>
              </a:rPr>
              <a:t>découverte de la fonte</a:t>
            </a:r>
          </a:p>
        </p:txBody>
      </p:sp>
      <p:sp>
        <p:nvSpPr>
          <p:cNvPr id="5" name="ZoneTexte 4"/>
          <p:cNvSpPr txBox="1"/>
          <p:nvPr>
            <p:custDataLst>
              <p:tags r:id="rId6"/>
            </p:custDataLst>
          </p:nvPr>
        </p:nvSpPr>
        <p:spPr>
          <a:xfrm>
            <a:off x="6020873" y="5715575"/>
            <a:ext cx="2743200" cy="20005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700"/>
              <a:t>http://www.chateaubriant.org/IMG/jpg/haut_fourneau.jpg</a:t>
            </a:r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1949679" y="6584566"/>
            <a:ext cx="2743200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600" dirty="0"/>
              <a:t>http://www.edu.upmc.fr/uel/chimie/elementsd1/apprendre/gcb.eld.fa.101.a2/content/images/03a_haut-fourneau.gif</a:t>
            </a:r>
          </a:p>
        </p:txBody>
      </p:sp>
    </p:spTree>
    <p:extLst>
      <p:ext uri="{BB962C8B-B14F-4D97-AF65-F5344CB8AC3E}">
        <p14:creationId xmlns:p14="http://schemas.microsoft.com/office/powerpoint/2010/main" val="241762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49068" y="418238"/>
            <a:ext cx="2072373" cy="18361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fr-FR" dirty="0"/>
              <a:t>Production de l'acier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dirty="0"/>
              <a:t>Historique des techniques de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1700 le charbon de bois est remplacer par du coke (charbon cuit)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Bessemer: Premier procédé économique de l’acier</a:t>
            </a: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218880" y="2129144"/>
            <a:ext cx="3032974" cy="2308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900" dirty="0">
                <a:solidFill>
                  <a:srgbClr val="666666"/>
                </a:solidFill>
                <a:latin typeface="Arial"/>
                <a:cs typeface="Arial"/>
              </a:rPr>
              <a:t>Four à réverbère; Dessin: Jaques Plan, Juillet 2010</a:t>
            </a:r>
            <a:endParaRPr lang="fr-FR" sz="900" dirty="0"/>
          </a:p>
        </p:txBody>
      </p:sp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201890" y="58804"/>
            <a:ext cx="2820161" cy="369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Four à réverbère</a:t>
            </a: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692044" y="2808288"/>
            <a:ext cx="3476981" cy="1294458"/>
          </a:xfrm>
          <a:prstGeom prst="rect">
            <a:avLst/>
          </a:prstGeom>
        </p:spPr>
      </p:pic>
      <p:sp>
        <p:nvSpPr>
          <p:cNvPr id="12" name="ZoneTexte 11"/>
          <p:cNvSpPr txBox="1"/>
          <p:nvPr>
            <p:custDataLst>
              <p:tags r:id="rId7"/>
            </p:custDataLst>
          </p:nvPr>
        </p:nvSpPr>
        <p:spPr>
          <a:xfrm>
            <a:off x="3252503" y="2434506"/>
            <a:ext cx="2956216" cy="3698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u="sng" dirty="0"/>
              <a:t>Convertisseur Bessemer</a:t>
            </a:r>
          </a:p>
        </p:txBody>
      </p:sp>
      <p:sp>
        <p:nvSpPr>
          <p:cNvPr id="13" name="ZoneTexte 12"/>
          <p:cNvSpPr txBox="1"/>
          <p:nvPr>
            <p:custDataLst>
              <p:tags r:id="rId8"/>
            </p:custDataLst>
          </p:nvPr>
        </p:nvSpPr>
        <p:spPr>
          <a:xfrm>
            <a:off x="85180" y="2593742"/>
            <a:ext cx="2807685" cy="193899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Destiné à contenir le métal liquide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Extraction d’impuretés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Présence de phosphore dans les aciers français.</a:t>
            </a:r>
            <a:r>
              <a:rPr lang="fr-FR" sz="1200" u="sng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Perte de ductilité.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Minerais français en contiennent beaucoup.</a:t>
            </a:r>
          </a:p>
        </p:txBody>
      </p:sp>
      <p:sp>
        <p:nvSpPr>
          <p:cNvPr id="14" name="ZoneTexte 13"/>
          <p:cNvSpPr txBox="1"/>
          <p:nvPr>
            <p:custDataLst>
              <p:tags r:id="rId9"/>
            </p:custDataLst>
          </p:nvPr>
        </p:nvSpPr>
        <p:spPr>
          <a:xfrm>
            <a:off x="3022051" y="370770"/>
            <a:ext cx="2743200" cy="181588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Chaleur réfléchie par la voute du four.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Affinage sans contact.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Oxydation à la surface du liquide.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Production: 600  tonnes/an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Première révolution industrielle</a:t>
            </a:r>
          </a:p>
        </p:txBody>
      </p:sp>
      <p:sp>
        <p:nvSpPr>
          <p:cNvPr id="7" name="ZoneTexte 6"/>
          <p:cNvSpPr txBox="1"/>
          <p:nvPr>
            <p:custDataLst>
              <p:tags r:id="rId10"/>
            </p:custDataLst>
          </p:nvPr>
        </p:nvSpPr>
        <p:spPr>
          <a:xfrm>
            <a:off x="3117850" y="4098925"/>
            <a:ext cx="260170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r-FR" sz="600" dirty="0"/>
              <a:t>http://www.cirebox.com/illustrations/travail-pro/museums/grossouvre/img/61/561z.jpg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69519" y="4867521"/>
            <a:ext cx="1505666" cy="1618038"/>
          </a:xfrm>
          <a:prstGeom prst="rect">
            <a:avLst/>
          </a:prstGeom>
        </p:spPr>
      </p:pic>
      <p:sp>
        <p:nvSpPr>
          <p:cNvPr id="8" name="ZoneTexte 7"/>
          <p:cNvSpPr txBox="1"/>
          <p:nvPr>
            <p:custDataLst>
              <p:tags r:id="rId12"/>
            </p:custDataLst>
          </p:nvPr>
        </p:nvSpPr>
        <p:spPr>
          <a:xfrm>
            <a:off x="104216" y="6429967"/>
            <a:ext cx="2519922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fr-FR" sz="600" dirty="0"/>
              <a:t>http://img.over-blog-kiwi.com/300x300/0/45/57/72/201302/ob_0c803e7739226e6ced5cdeddd71636f7_forme-convertisseur.PNG</a:t>
            </a:r>
          </a:p>
        </p:txBody>
      </p:sp>
      <p:sp>
        <p:nvSpPr>
          <p:cNvPr id="9" name="ZoneTexte 8"/>
          <p:cNvSpPr txBox="1"/>
          <p:nvPr>
            <p:custDataLst>
              <p:tags r:id="rId13"/>
            </p:custDataLst>
          </p:nvPr>
        </p:nvSpPr>
        <p:spPr>
          <a:xfrm>
            <a:off x="3146605" y="4848458"/>
            <a:ext cx="2546350" cy="193899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Opte pour un revêtement à caractère basique plutôt que acide.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Brique de silice remplacée par des blocs de  dolomie.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Versement de 12-15% de chaux vive froide avant le versement de la  fonte.</a:t>
            </a:r>
          </a:p>
        </p:txBody>
      </p:sp>
      <p:cxnSp>
        <p:nvCxnSpPr>
          <p:cNvPr id="16" name="Connecteur droit avec flèche 15"/>
          <p:cNvCxnSpPr/>
          <p:nvPr>
            <p:custDataLst>
              <p:tags r:id="rId14"/>
            </p:custDataLst>
          </p:nvPr>
        </p:nvCxnSpPr>
        <p:spPr>
          <a:xfrm flipV="1">
            <a:off x="104216" y="2434506"/>
            <a:ext cx="6049015" cy="947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Connecteur droit avec flèche 16"/>
          <p:cNvCxnSpPr/>
          <p:nvPr>
            <p:custDataLst>
              <p:tags r:id="rId15"/>
            </p:custDataLst>
          </p:nvPr>
        </p:nvCxnSpPr>
        <p:spPr>
          <a:xfrm flipV="1">
            <a:off x="175748" y="4562355"/>
            <a:ext cx="5995715" cy="947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ZoneTexte 17"/>
          <p:cNvSpPr txBox="1"/>
          <p:nvPr>
            <p:custDataLst>
              <p:tags r:id="rId16"/>
            </p:custDataLst>
          </p:nvPr>
        </p:nvSpPr>
        <p:spPr>
          <a:xfrm>
            <a:off x="151293" y="456235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u="sng" dirty="0"/>
              <a:t>Procédé Thomas</a:t>
            </a:r>
          </a:p>
        </p:txBody>
      </p:sp>
    </p:spTree>
    <p:extLst>
      <p:ext uri="{BB962C8B-B14F-4D97-AF65-F5344CB8AC3E}">
        <p14:creationId xmlns:p14="http://schemas.microsoft.com/office/powerpoint/2010/main" val="330708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63132" y="251574"/>
            <a:ext cx="2400300" cy="1737360"/>
          </a:xfrm>
        </p:spPr>
        <p:txBody>
          <a:bodyPr/>
          <a:lstStyle/>
          <a:p>
            <a:r>
              <a:rPr lang="fr-FR" dirty="0"/>
              <a:t>Production de l'Acier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u="sng" dirty="0"/>
              <a:t>Développé en 1952</a:t>
            </a:r>
          </a:p>
          <a:p>
            <a:r>
              <a:rPr lang="fr-FR" dirty="0"/>
              <a:t>nommé d'après les villes autrichiennes Linz et </a:t>
            </a:r>
            <a:r>
              <a:rPr lang="fr-FR" dirty="0" err="1"/>
              <a:t>Donawitz</a:t>
            </a:r>
            <a:r>
              <a:rPr lang="fr-FR" dirty="0"/>
              <a:t> où il a été mis au point.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518215" y="465195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2000" u="sng" dirty="0"/>
              <a:t>LD-</a:t>
            </a:r>
            <a:r>
              <a:rPr lang="fr-FR" sz="2000" u="sng" dirty="0" err="1"/>
              <a:t>process</a:t>
            </a:r>
            <a:endParaRPr lang="fr-FR" sz="2000" u="sng" dirty="0"/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3328988" y="639763"/>
            <a:ext cx="3076575" cy="35394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z="1400" dirty="0"/>
              <a:t>Une amélioration des procédés de Bessemer et Thomas</a:t>
            </a:r>
            <a:br>
              <a:rPr lang="fr-FR" sz="1400" dirty="0"/>
            </a:b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Bessemer et Thomas: Procédé trop rapide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Ne permet pas l'ajustement fin des 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Permet le recyclage d'une très faible quantité de ferraille.</a:t>
            </a:r>
            <a:br>
              <a:rPr lang="fr-FR" sz="1400" dirty="0"/>
            </a:br>
            <a:endParaRPr lang="fr-FR" sz="1400" dirty="0"/>
          </a:p>
          <a:p>
            <a:r>
              <a:rPr lang="fr-FR" sz="1400" dirty="0"/>
              <a:t>Injection d'oxygène pur à 99%</a:t>
            </a:r>
          </a:p>
          <a:p>
            <a:r>
              <a:rPr lang="fr-FR" sz="1400" dirty="0"/>
              <a:t>20% du convertisseur est rempli avec de la ferraille recyclée. 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endParaRPr lang="fr-FR" sz="1400" dirty="0">
              <a:solidFill>
                <a:srgbClr val="000000"/>
              </a:solidFill>
              <a:latin typeface="Rockwell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7894" y="867761"/>
            <a:ext cx="2850549" cy="2436502"/>
          </a:xfrm>
          <a:prstGeom prst="rect">
            <a:avLst/>
          </a:prstGeom>
        </p:spPr>
      </p:pic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2970222" y="4268293"/>
            <a:ext cx="3036888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u="sng" dirty="0"/>
              <a:t>Four à arc</a:t>
            </a:r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518215" y="3297535"/>
            <a:ext cx="2743200" cy="18466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600" dirty="0"/>
              <a:t>http://images.books24x7.com/bookimages/id_12152/fig2-1.jpg</a:t>
            </a:r>
          </a:p>
        </p:txBody>
      </p:sp>
      <p:cxnSp>
        <p:nvCxnSpPr>
          <p:cNvPr id="10" name="Connecteur droit avec flèche 9"/>
          <p:cNvCxnSpPr/>
          <p:nvPr>
            <p:custDataLst>
              <p:tags r:id="rId8"/>
            </p:custDataLst>
          </p:nvPr>
        </p:nvCxnSpPr>
        <p:spPr>
          <a:xfrm flipV="1">
            <a:off x="37241" y="4038917"/>
            <a:ext cx="8915398" cy="557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121184" y="4586348"/>
            <a:ext cx="2743200" cy="1828800"/>
          </a:xfrm>
          <a:prstGeom prst="rect">
            <a:avLst/>
          </a:prstGeom>
        </p:spPr>
      </p:pic>
      <p:sp>
        <p:nvSpPr>
          <p:cNvPr id="12" name="ZoneTexte 11"/>
          <p:cNvSpPr txBox="1"/>
          <p:nvPr>
            <p:custDataLst>
              <p:tags r:id="rId10"/>
            </p:custDataLst>
          </p:nvPr>
        </p:nvSpPr>
        <p:spPr>
          <a:xfrm>
            <a:off x="3113996" y="6426650"/>
            <a:ext cx="2743200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600" dirty="0"/>
              <a:t>http://www.larousse.fr/encyclopedie/data/images/1001497-Four_%c3%a9lectrique_%c3%a0_arc.jpg</a:t>
            </a:r>
          </a:p>
        </p:txBody>
      </p:sp>
      <p:sp>
        <p:nvSpPr>
          <p:cNvPr id="13" name="ZoneTexte 12"/>
          <p:cNvSpPr txBox="1"/>
          <p:nvPr>
            <p:custDataLst>
              <p:tags r:id="rId11"/>
            </p:custDataLst>
          </p:nvPr>
        </p:nvSpPr>
        <p:spPr>
          <a:xfrm>
            <a:off x="360363" y="4486275"/>
            <a:ext cx="2621002" cy="156966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Provoque des arcs électriques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Atteint des températures suffisantes pour faire fondre n'importe quelle ferraille.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Consomme énormément d'énergie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Bilan écologique favorable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Recyclage </a:t>
            </a:r>
          </a:p>
        </p:txBody>
      </p:sp>
    </p:spTree>
    <p:extLst>
      <p:ext uri="{BB962C8B-B14F-4D97-AF65-F5344CB8AC3E}">
        <p14:creationId xmlns:p14="http://schemas.microsoft.com/office/powerpoint/2010/main" val="3947052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53</TotalTime>
  <Words>1164</Words>
  <Application>Microsoft Office PowerPoint</Application>
  <PresentationFormat>Affichage à l'écran (4:3)</PresentationFormat>
  <Paragraphs>334</Paragraphs>
  <Slides>18</Slides>
  <Notes>17</Notes>
  <HiddenSlides>0</HiddenSlides>
  <MMClips>1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Rockwell</vt:lpstr>
      <vt:lpstr>Rockwell Condensed</vt:lpstr>
      <vt:lpstr>Times New Roman</vt:lpstr>
      <vt:lpstr>Verdana</vt:lpstr>
      <vt:lpstr>Wingdings</vt:lpstr>
      <vt:lpstr>Type de bois</vt:lpstr>
      <vt:lpstr>L'acier Un facteur de l'évolution technique des civilisations</vt:lpstr>
      <vt:lpstr>présentation</vt:lpstr>
      <vt:lpstr>Présentation PowerPoint</vt:lpstr>
      <vt:lpstr>Le Fer</vt:lpstr>
      <vt:lpstr>La carboréduction Réduction des oxydes en métaux</vt:lpstr>
      <vt:lpstr>Production de l'Acier</vt:lpstr>
      <vt:lpstr>Production de l'acier </vt:lpstr>
      <vt:lpstr>Production de l'acier</vt:lpstr>
      <vt:lpstr>Production de l'Acier</vt:lpstr>
      <vt:lpstr>Formation de l'acier </vt:lpstr>
      <vt:lpstr> Composition de l'acier </vt:lpstr>
      <vt:lpstr>Diagramme de phase de l'acier  </vt:lpstr>
      <vt:lpstr>Caractéristiques des différentes formes à l'équilibre.</vt:lpstr>
      <vt:lpstr>Présentation PowerPoint</vt:lpstr>
      <vt:lpstr>Présentation PowerPoint</vt:lpstr>
      <vt:lpstr>Traitement de l'acier </vt:lpstr>
      <vt:lpstr>Dégradation de l'acier</vt:lpstr>
      <vt:lpstr>Au secondaire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Vallières Gosselin</dc:creator>
  <cp:lastModifiedBy>samuel.vallieres.gosselin@gmail.com</cp:lastModifiedBy>
  <cp:revision>47</cp:revision>
  <dcterms:created xsi:type="dcterms:W3CDTF">2014-09-16T21:40:21Z</dcterms:created>
  <dcterms:modified xsi:type="dcterms:W3CDTF">2016-04-22T19:05:49Z</dcterms:modified>
</cp:coreProperties>
</file>